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B9BD-6FDB-4D6D-8915-6E9327BD4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93142-60C8-472F-AF9B-1DD25FAC9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430E75-5D6B-4AF5-A5C6-035F253339F9}"/>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A98C84BB-9ADA-4E9C-BB8E-1ED72B189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A2FE5-8F02-48FA-BBF1-E8899190932D}"/>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196630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E1A8-65EE-405E-BD99-C77317B1A2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5274F-494F-4411-8B0D-89C101A92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7A59C-7A81-458F-B254-A4DA1BA28468}"/>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B63217CE-956D-47C3-B517-5F244FEC3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F66C11-9655-487B-BB06-D3B4ADB1B485}"/>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19524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863AD8-4F28-4462-BDE0-4839F6606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69DE0-E509-47F6-98F2-CD5674DA1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17364-3E52-4E2D-9989-2BA6DD992F7C}"/>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2EE06B41-AD3A-4975-9000-6DB9C2E45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7DBF4-D465-433E-9BA9-F25C078F61B0}"/>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9278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18D1-6130-46A1-A678-94E1FAB73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D6C7F2-6825-49D9-8746-DF6A97DCF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013EA-C7EF-40AC-9558-40FABE382543}"/>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56AF72EF-6AAB-4F22-8411-40A807362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2A4BD-6DAA-4736-9152-89CEEBE7872A}"/>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107544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DDA4-BC79-4DED-8481-08334F40B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AEC174-E5EB-465F-A368-8BAF587B8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93191-39C5-4A5B-8542-C64F916B2F46}"/>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D885089E-272B-49B6-B5B8-8669B612C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6E33A-BA1F-4B60-89C8-862D5A4E56CD}"/>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276351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8741-4104-4112-85D9-37E1E9C10A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9430E-9B9D-4F2A-A8BE-8965BB90D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4ECD81-F21B-4C04-AEE8-DAC79F8B3B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1A6D22-D453-49B9-B741-DB6266AD8B64}"/>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6" name="Footer Placeholder 5">
            <a:extLst>
              <a:ext uri="{FF2B5EF4-FFF2-40B4-BE49-F238E27FC236}">
                <a16:creationId xmlns:a16="http://schemas.microsoft.com/office/drawing/2014/main" id="{A6DF3D1C-5B73-401B-896F-CC4EB9FD0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30201-3AFA-4AF8-8DE7-FE665245BB67}"/>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379248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7853-0004-4DE1-9896-3ADF4684D2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FD095F-55F9-4E05-B502-127740A06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37E7D-D46C-4AC2-AE8C-6C65BEF30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468E05-27AF-408E-A786-50085CA2A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3AD0A-9B4B-487B-B612-3D86CCD01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CA02F3-6045-4EE2-953D-DD301510686F}"/>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8" name="Footer Placeholder 7">
            <a:extLst>
              <a:ext uri="{FF2B5EF4-FFF2-40B4-BE49-F238E27FC236}">
                <a16:creationId xmlns:a16="http://schemas.microsoft.com/office/drawing/2014/main" id="{6A34144D-1A7F-4434-96C7-C786A3847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BFA3BD-17A6-47F9-A1E8-B720F63C9E3D}"/>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1934902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8F51-CDF5-4A99-B56E-900BCBD89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F2C508-405B-422B-B3C1-4E27EF6B5972}"/>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4" name="Footer Placeholder 3">
            <a:extLst>
              <a:ext uri="{FF2B5EF4-FFF2-40B4-BE49-F238E27FC236}">
                <a16:creationId xmlns:a16="http://schemas.microsoft.com/office/drawing/2014/main" id="{39B21AA5-A4D4-4922-87FE-510B2536D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6C98BB-585B-4833-8CF7-6112F025F928}"/>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210762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8BBDC-86F2-4356-A70C-8D2FB89FAB2D}"/>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3" name="Footer Placeholder 2">
            <a:extLst>
              <a:ext uri="{FF2B5EF4-FFF2-40B4-BE49-F238E27FC236}">
                <a16:creationId xmlns:a16="http://schemas.microsoft.com/office/drawing/2014/main" id="{D2FA11CE-4373-430C-92FA-BF20C3D189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9B3DF2-3549-4B35-8B10-FA2874E0617F}"/>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28974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2A12-6476-482F-8FA9-413D6A63E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D79E0E-F9C5-41CF-B436-4D5FCF294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545BEB-97D6-4C4E-8EE5-E720CC021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F8605-01AE-4B3A-9CCD-011E9C94EA19}"/>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6" name="Footer Placeholder 5">
            <a:extLst>
              <a:ext uri="{FF2B5EF4-FFF2-40B4-BE49-F238E27FC236}">
                <a16:creationId xmlns:a16="http://schemas.microsoft.com/office/drawing/2014/main" id="{24557044-CF0F-4FF4-A14F-1112DBEB7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2E9391-192E-4CA2-8A98-51CD936F886B}"/>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414926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90C7-941A-4DB1-93EE-178611701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C7ED78-F06D-4B65-A4F1-48A64E846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86ADE9-A7CD-4DD7-8883-BB1BA6F1E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DC049-B8FA-48D0-9CB3-2756AAEFDBC6}"/>
              </a:ext>
            </a:extLst>
          </p:cNvPr>
          <p:cNvSpPr>
            <a:spLocks noGrp="1"/>
          </p:cNvSpPr>
          <p:nvPr>
            <p:ph type="dt" sz="half" idx="10"/>
          </p:nvPr>
        </p:nvSpPr>
        <p:spPr/>
        <p:txBody>
          <a:bodyPr/>
          <a:lstStyle/>
          <a:p>
            <a:fld id="{E6D073D3-0F3D-4E0B-BF6C-91DFA78D7A29}" type="datetimeFigureOut">
              <a:rPr lang="en-IN" smtClean="0"/>
              <a:t>17-04-2021</a:t>
            </a:fld>
            <a:endParaRPr lang="en-IN"/>
          </a:p>
        </p:txBody>
      </p:sp>
      <p:sp>
        <p:nvSpPr>
          <p:cNvPr id="6" name="Footer Placeholder 5">
            <a:extLst>
              <a:ext uri="{FF2B5EF4-FFF2-40B4-BE49-F238E27FC236}">
                <a16:creationId xmlns:a16="http://schemas.microsoft.com/office/drawing/2014/main" id="{9A291363-1BF8-4A64-852A-B45C31918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21BE0-E824-488D-918F-D50D97B68339}"/>
              </a:ext>
            </a:extLst>
          </p:cNvPr>
          <p:cNvSpPr>
            <a:spLocks noGrp="1"/>
          </p:cNvSpPr>
          <p:nvPr>
            <p:ph type="sldNum" sz="quarter" idx="12"/>
          </p:nvPr>
        </p:nvSpPr>
        <p:spPr/>
        <p:txBody>
          <a:bodyPr/>
          <a:lstStyle/>
          <a:p>
            <a:fld id="{E83F123A-8F21-44BA-90FF-B0AC2E556E8B}" type="slidenum">
              <a:rPr lang="en-IN" smtClean="0"/>
              <a:t>‹#›</a:t>
            </a:fld>
            <a:endParaRPr lang="en-IN"/>
          </a:p>
        </p:txBody>
      </p:sp>
    </p:spTree>
    <p:extLst>
      <p:ext uri="{BB962C8B-B14F-4D97-AF65-F5344CB8AC3E}">
        <p14:creationId xmlns:p14="http://schemas.microsoft.com/office/powerpoint/2010/main" val="103852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FAF90-3927-4218-AF77-701B1BDD9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DE828-E2A9-44A7-9DD3-B4433BFBB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E7BE8-075D-4CCC-8877-9C5C100AA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073D3-0F3D-4E0B-BF6C-91DFA78D7A29}" type="datetimeFigureOut">
              <a:rPr lang="en-IN" smtClean="0"/>
              <a:t>17-04-2021</a:t>
            </a:fld>
            <a:endParaRPr lang="en-IN"/>
          </a:p>
        </p:txBody>
      </p:sp>
      <p:sp>
        <p:nvSpPr>
          <p:cNvPr id="5" name="Footer Placeholder 4">
            <a:extLst>
              <a:ext uri="{FF2B5EF4-FFF2-40B4-BE49-F238E27FC236}">
                <a16:creationId xmlns:a16="http://schemas.microsoft.com/office/drawing/2014/main" id="{81A04609-5E3F-4ACB-8009-4855D1BBB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E4B54-DEB2-48D0-B7BB-5ED31CDAD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F123A-8F21-44BA-90FF-B0AC2E556E8B}" type="slidenum">
              <a:rPr lang="en-IN" smtClean="0"/>
              <a:t>‹#›</a:t>
            </a:fld>
            <a:endParaRPr lang="en-IN"/>
          </a:p>
        </p:txBody>
      </p:sp>
    </p:spTree>
    <p:extLst>
      <p:ext uri="{BB962C8B-B14F-4D97-AF65-F5344CB8AC3E}">
        <p14:creationId xmlns:p14="http://schemas.microsoft.com/office/powerpoint/2010/main" val="198359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sseractCoding/Ric-Bot" TargetMode="External"/><Relationship Id="rId2" Type="http://schemas.openxmlformats.org/officeDocument/2006/relationships/hyperlink" Target="https://github.com/gat786/discord-bot-sess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6C792F-5D96-476E-8DC2-BEA8A6507A6C}"/>
              </a:ext>
            </a:extLst>
          </p:cNvPr>
          <p:cNvSpPr>
            <a:spLocks noGrp="1"/>
          </p:cNvSpPr>
          <p:nvPr>
            <p:ph type="ctrTitle"/>
          </p:nvPr>
        </p:nvSpPr>
        <p:spPr>
          <a:xfrm>
            <a:off x="811033" y="681629"/>
            <a:ext cx="5573478" cy="3683638"/>
          </a:xfrm>
        </p:spPr>
        <p:txBody>
          <a:bodyPr anchor="b">
            <a:normAutofit/>
          </a:bodyPr>
          <a:lstStyle/>
          <a:p>
            <a:pPr algn="r"/>
            <a:r>
              <a:rPr lang="en-US" sz="7200" b="1">
                <a:solidFill>
                  <a:schemeClr val="bg1"/>
                </a:solidFill>
                <a:latin typeface="Segoe UI" panose="020B0502040204020203" pitchFamily="34" charset="0"/>
                <a:cs typeface="Segoe UI" panose="020B0502040204020203" pitchFamily="34" charset="0"/>
              </a:rPr>
              <a:t>Building a Discord Bot</a:t>
            </a:r>
            <a:endParaRPr lang="en-IN" sz="7200" b="1">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FFCE772-A40D-41C0-9F09-C98F9A9DF52F}"/>
              </a:ext>
            </a:extLst>
          </p:cNvPr>
          <p:cNvSpPr>
            <a:spLocks noGrp="1"/>
          </p:cNvSpPr>
          <p:nvPr>
            <p:ph type="subTitle" idx="1"/>
          </p:nvPr>
        </p:nvSpPr>
        <p:spPr>
          <a:xfrm>
            <a:off x="954158" y="4434276"/>
            <a:ext cx="5271714" cy="1453825"/>
          </a:xfrm>
        </p:spPr>
        <p:txBody>
          <a:bodyPr anchor="t">
            <a:normAutofit/>
          </a:bodyPr>
          <a:lstStyle/>
          <a:p>
            <a:pPr algn="r"/>
            <a:r>
              <a:rPr lang="en-US">
                <a:solidFill>
                  <a:schemeClr val="bg1"/>
                </a:solidFill>
                <a:latin typeface="Segoe UI" panose="020B0502040204020203" pitchFamily="34" charset="0"/>
                <a:cs typeface="Segoe UI" panose="020B0502040204020203" pitchFamily="34" charset="0"/>
              </a:rPr>
              <a:t>Ganesh Tiwari</a:t>
            </a:r>
            <a:endParaRPr lang="en-IN">
              <a:solidFill>
                <a:schemeClr val="bg1"/>
              </a:solidFill>
              <a:latin typeface="Segoe UI" panose="020B0502040204020203" pitchFamily="34" charset="0"/>
              <a:cs typeface="Segoe UI" panose="020B0502040204020203" pitchFamily="34" charset="0"/>
            </a:endParaRPr>
          </a:p>
        </p:txBody>
      </p:sp>
      <p:grpSp>
        <p:nvGrpSpPr>
          <p:cNvPr id="77" name="Group 76">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8"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Logo for Discord, depicting an icon resembling a game controller inside a speech bubble">
            <a:extLst>
              <a:ext uri="{FF2B5EF4-FFF2-40B4-BE49-F238E27FC236}">
                <a16:creationId xmlns:a16="http://schemas.microsoft.com/office/drawing/2014/main" id="{6E414DFD-EFE5-4E8C-9E0F-D8391680E7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8282" y="1723672"/>
            <a:ext cx="3449589" cy="9486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12A5752-76DE-4974-B93F-CCA98B83C3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7122" y="4171356"/>
            <a:ext cx="3440749" cy="101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1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5DC7C4-84D7-410C-B55D-4810A47F800B}"/>
              </a:ext>
            </a:extLst>
          </p:cNvPr>
          <p:cNvSpPr txBox="1"/>
          <p:nvPr/>
        </p:nvSpPr>
        <p:spPr>
          <a:xfrm>
            <a:off x="858735" y="938626"/>
            <a:ext cx="8787662" cy="4524315"/>
          </a:xfrm>
          <a:prstGeom prst="rect">
            <a:avLst/>
          </a:prstGeom>
          <a:noFill/>
        </p:spPr>
        <p:txBody>
          <a:bodyPr wrap="none" rtlCol="0">
            <a:spAutoFit/>
          </a:bodyPr>
          <a:lstStyle/>
          <a:p>
            <a:r>
              <a:rPr lang="en-US" dirty="0"/>
              <a:t>All of the resource and codes used in this session including this presentation are available at</a:t>
            </a:r>
          </a:p>
          <a:p>
            <a:r>
              <a:rPr lang="en-US" dirty="0"/>
              <a:t> </a:t>
            </a:r>
            <a:br>
              <a:rPr lang="en-US" dirty="0"/>
            </a:br>
            <a:r>
              <a:rPr lang="en-US" dirty="0">
                <a:hlinkClick r:id="rId2"/>
              </a:rPr>
              <a:t>https://github.com/gat786/discord-bot-session</a:t>
            </a:r>
            <a:endParaRPr lang="en-US" dirty="0"/>
          </a:p>
          <a:p>
            <a:endParaRPr lang="en-US" dirty="0"/>
          </a:p>
          <a:p>
            <a:endParaRPr lang="en-US" dirty="0"/>
          </a:p>
          <a:p>
            <a:r>
              <a:rPr lang="en-US" dirty="0"/>
              <a:t>You can also find me at Tesseract </a:t>
            </a:r>
            <a:r>
              <a:rPr lang="en-US" dirty="0" err="1"/>
              <a:t>Codings</a:t>
            </a:r>
            <a:r>
              <a:rPr lang="en-US" dirty="0"/>
              <a:t> Discord Server as </a:t>
            </a:r>
            <a:br>
              <a:rPr lang="en-US" dirty="0"/>
            </a:br>
            <a:br>
              <a:rPr lang="en-US" dirty="0"/>
            </a:br>
            <a:r>
              <a:rPr lang="en-US" dirty="0">
                <a:solidFill>
                  <a:schemeClr val="accent1">
                    <a:lumMod val="75000"/>
                  </a:schemeClr>
                </a:solidFill>
              </a:rPr>
              <a:t>Bill Gats (Best Mentor)</a:t>
            </a:r>
          </a:p>
          <a:p>
            <a:endParaRPr lang="en-US" dirty="0">
              <a:solidFill>
                <a:schemeClr val="accent1">
                  <a:lumMod val="75000"/>
                </a:schemeClr>
              </a:solidFill>
            </a:endParaRPr>
          </a:p>
          <a:p>
            <a:endParaRPr lang="en-US" dirty="0">
              <a:solidFill>
                <a:schemeClr val="accent1">
                  <a:lumMod val="75000"/>
                </a:schemeClr>
              </a:solidFill>
            </a:endParaRPr>
          </a:p>
          <a:p>
            <a:r>
              <a:rPr lang="en-US" dirty="0"/>
              <a:t>You all are most welcome to come and contribute to our </a:t>
            </a:r>
            <a:br>
              <a:rPr lang="en-US" dirty="0"/>
            </a:br>
            <a:r>
              <a:rPr lang="en-US" dirty="0"/>
              <a:t>Ric-Bot which is available at </a:t>
            </a:r>
          </a:p>
          <a:p>
            <a:endParaRPr lang="en-US" dirty="0"/>
          </a:p>
          <a:p>
            <a:r>
              <a:rPr lang="en-US" dirty="0">
                <a:hlinkClick r:id="rId3"/>
              </a:rPr>
              <a:t>https://github.com/TesseractCoding/Ric-Bot</a:t>
            </a:r>
            <a:endParaRPr lang="en-US" dirty="0"/>
          </a:p>
          <a:p>
            <a:endParaRPr lang="en-US" dirty="0"/>
          </a:p>
          <a:p>
            <a:r>
              <a:rPr lang="en-US" dirty="0"/>
              <a:t>We already have a few issues open and will be waiting for your contributions eagerly</a:t>
            </a:r>
          </a:p>
        </p:txBody>
      </p:sp>
    </p:spTree>
    <p:extLst>
      <p:ext uri="{BB962C8B-B14F-4D97-AF65-F5344CB8AC3E}">
        <p14:creationId xmlns:p14="http://schemas.microsoft.com/office/powerpoint/2010/main" val="286902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DCCD-2123-4C67-ACA7-E362FE92CBC5}"/>
              </a:ext>
            </a:extLst>
          </p:cNvPr>
          <p:cNvSpPr>
            <a:spLocks noGrp="1"/>
          </p:cNvSpPr>
          <p:nvPr>
            <p:ph type="title"/>
          </p:nvPr>
        </p:nvSpPr>
        <p:spPr/>
        <p:txBody>
          <a:bodyPr>
            <a:normAutofit/>
          </a:bodyPr>
          <a:lstStyle/>
          <a:p>
            <a:r>
              <a:rPr lang="en-US" sz="3200" dirty="0"/>
              <a:t>Thank you for giving your precious time and attention</a:t>
            </a:r>
            <a:endParaRPr lang="en-IN" sz="3200" dirty="0"/>
          </a:p>
        </p:txBody>
      </p:sp>
      <p:sp>
        <p:nvSpPr>
          <p:cNvPr id="4" name="TextBox 3">
            <a:extLst>
              <a:ext uri="{FF2B5EF4-FFF2-40B4-BE49-F238E27FC236}">
                <a16:creationId xmlns:a16="http://schemas.microsoft.com/office/drawing/2014/main" id="{B22D99B5-AF09-4815-8C64-CAEC06F6BA70}"/>
              </a:ext>
            </a:extLst>
          </p:cNvPr>
          <p:cNvSpPr txBox="1"/>
          <p:nvPr/>
        </p:nvSpPr>
        <p:spPr>
          <a:xfrm>
            <a:off x="838200" y="1615187"/>
            <a:ext cx="1281376" cy="646331"/>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Yours truly, </a:t>
            </a:r>
          </a:p>
          <a:p>
            <a:r>
              <a:rPr lang="en-US" dirty="0">
                <a:latin typeface="Segoe UI Light" panose="020B0502040204020203" pitchFamily="34" charset="0"/>
                <a:cs typeface="Segoe UI Light" panose="020B0502040204020203" pitchFamily="34" charset="0"/>
              </a:rPr>
              <a:t>gat786</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4093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D86E38-0BE2-451A-90A0-CCEF2EF6C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469698" y="1688485"/>
            <a:ext cx="3535959" cy="2625182"/>
          </a:xfrm>
          <a:prstGeom prst="rect">
            <a:avLst/>
          </a:prstGeom>
        </p:spPr>
      </p:pic>
      <p:sp>
        <p:nvSpPr>
          <p:cNvPr id="6" name="TextBox 5">
            <a:extLst>
              <a:ext uri="{FF2B5EF4-FFF2-40B4-BE49-F238E27FC236}">
                <a16:creationId xmlns:a16="http://schemas.microsoft.com/office/drawing/2014/main" id="{0970CF5C-365A-4FFC-974D-10548E19CAB8}"/>
              </a:ext>
            </a:extLst>
          </p:cNvPr>
          <p:cNvSpPr txBox="1"/>
          <p:nvPr/>
        </p:nvSpPr>
        <p:spPr>
          <a:xfrm>
            <a:off x="921122" y="1324948"/>
            <a:ext cx="5882316" cy="769441"/>
          </a:xfrm>
          <a:prstGeom prst="rect">
            <a:avLst/>
          </a:prstGeom>
          <a:noFill/>
        </p:spPr>
        <p:txBody>
          <a:bodyPr wrap="none" rtlCol="0">
            <a:spAutoFit/>
          </a:bodyPr>
          <a:lstStyle/>
          <a:p>
            <a:r>
              <a:rPr lang="en-US" sz="4400" b="1" dirty="0">
                <a:latin typeface="Segoe UI" panose="020B0502040204020203" pitchFamily="34" charset="0"/>
                <a:cs typeface="Segoe UI" panose="020B0502040204020203" pitchFamily="34" charset="0"/>
              </a:rPr>
              <a:t>Ganesh Umesh Tiwari</a:t>
            </a:r>
            <a:endParaRPr lang="en-IN" sz="44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A2DC5C1-6099-4401-B1D3-6387784E8B98}"/>
              </a:ext>
            </a:extLst>
          </p:cNvPr>
          <p:cNvSpPr txBox="1"/>
          <p:nvPr/>
        </p:nvSpPr>
        <p:spPr>
          <a:xfrm>
            <a:off x="961483" y="2094389"/>
            <a:ext cx="4338111"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Mentor and Member at Tesseract Coding</a:t>
            </a:r>
            <a:endParaRPr lang="en-IN"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8E3B1492-CA7F-48E5-99E3-95E92791ED5E}"/>
              </a:ext>
            </a:extLst>
          </p:cNvPr>
          <p:cNvSpPr txBox="1"/>
          <p:nvPr/>
        </p:nvSpPr>
        <p:spPr>
          <a:xfrm>
            <a:off x="961483" y="2463721"/>
            <a:ext cx="4492448"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Gold Microsoft Learn Student Ambassador</a:t>
            </a:r>
            <a:endParaRPr lang="en-IN"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768FB5E-EE68-41C3-BFE7-D52F91B3CD93}"/>
              </a:ext>
            </a:extLst>
          </p:cNvPr>
          <p:cNvSpPr txBox="1"/>
          <p:nvPr/>
        </p:nvSpPr>
        <p:spPr>
          <a:xfrm>
            <a:off x="961483" y="2833053"/>
            <a:ext cx="5555495"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Currently Studying MSC in CS at RD National College</a:t>
            </a:r>
            <a:endParaRPr lang="en-IN"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D53A203C-564D-4856-9DBD-9D2060151E91}"/>
              </a:ext>
            </a:extLst>
          </p:cNvPr>
          <p:cNvSpPr txBox="1"/>
          <p:nvPr/>
        </p:nvSpPr>
        <p:spPr>
          <a:xfrm>
            <a:off x="961482" y="3202385"/>
            <a:ext cx="2417137"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University of Mumbai </a:t>
            </a:r>
            <a:endParaRPr lang="en-IN" dirty="0">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1A37491F-365B-4D06-9151-C2F813A3C2DE}"/>
              </a:ext>
            </a:extLst>
          </p:cNvPr>
          <p:cNvGrpSpPr/>
          <p:nvPr/>
        </p:nvGrpSpPr>
        <p:grpSpPr>
          <a:xfrm>
            <a:off x="921122" y="4540411"/>
            <a:ext cx="940963" cy="992641"/>
            <a:chOff x="421589" y="3560005"/>
            <a:chExt cx="940963" cy="992641"/>
          </a:xfrm>
        </p:grpSpPr>
        <p:pic>
          <p:nvPicPr>
            <p:cNvPr id="12" name="Picture 4" descr="See the source image">
              <a:extLst>
                <a:ext uri="{FF2B5EF4-FFF2-40B4-BE49-F238E27FC236}">
                  <a16:creationId xmlns:a16="http://schemas.microsoft.com/office/drawing/2014/main" id="{821AE21A-17A1-4CBE-BD1A-6A54F5D17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32" y="3560005"/>
              <a:ext cx="587879" cy="5878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34F03F1-3054-40C0-B93C-05FB3CD024A5}"/>
                </a:ext>
              </a:extLst>
            </p:cNvPr>
            <p:cNvSpPr txBox="1"/>
            <p:nvPr/>
          </p:nvSpPr>
          <p:spPr>
            <a:xfrm>
              <a:off x="421589" y="4244869"/>
              <a:ext cx="940963" cy="307777"/>
            </a:xfrm>
            <a:prstGeom prst="rect">
              <a:avLst/>
            </a:prstGeom>
            <a:noFill/>
          </p:spPr>
          <p:txBody>
            <a:bodyPr wrap="none" lIns="0" tIns="0" rIns="0" bIns="0" rtlCol="0">
              <a:spAutoFit/>
            </a:bodyPr>
            <a:lstStyle/>
            <a:p>
              <a:pPr algn="l"/>
              <a:r>
                <a:rPr lang="en-GB" sz="2000" dirty="0" err="1"/>
                <a:t>gats.dev</a:t>
              </a:r>
              <a:endParaRPr lang="en-IN" sz="2000" dirty="0"/>
            </a:p>
          </p:txBody>
        </p:sp>
      </p:grpSp>
      <p:grpSp>
        <p:nvGrpSpPr>
          <p:cNvPr id="14" name="Group 13">
            <a:extLst>
              <a:ext uri="{FF2B5EF4-FFF2-40B4-BE49-F238E27FC236}">
                <a16:creationId xmlns:a16="http://schemas.microsoft.com/office/drawing/2014/main" id="{608D8E85-902E-4CA8-954C-56554C1AC907}"/>
              </a:ext>
            </a:extLst>
          </p:cNvPr>
          <p:cNvGrpSpPr/>
          <p:nvPr/>
        </p:nvGrpSpPr>
        <p:grpSpPr>
          <a:xfrm>
            <a:off x="2917608" y="4540411"/>
            <a:ext cx="780663" cy="990824"/>
            <a:chOff x="1819930" y="3560005"/>
            <a:chExt cx="780663" cy="990824"/>
          </a:xfrm>
        </p:grpSpPr>
        <p:pic>
          <p:nvPicPr>
            <p:cNvPr id="15" name="Picture 2" descr="See the source image">
              <a:extLst>
                <a:ext uri="{FF2B5EF4-FFF2-40B4-BE49-F238E27FC236}">
                  <a16:creationId xmlns:a16="http://schemas.microsoft.com/office/drawing/2014/main" id="{B51E2DAB-045D-4CC5-B434-F261E2936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401" y="3560005"/>
              <a:ext cx="731722" cy="59384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860ACE2-BA0A-4E6C-9F92-D945D54ADAA8}"/>
                </a:ext>
              </a:extLst>
            </p:cNvPr>
            <p:cNvSpPr txBox="1"/>
            <p:nvPr/>
          </p:nvSpPr>
          <p:spPr>
            <a:xfrm>
              <a:off x="1819930" y="4243052"/>
              <a:ext cx="780663" cy="307777"/>
            </a:xfrm>
            <a:prstGeom prst="rect">
              <a:avLst/>
            </a:prstGeom>
            <a:noFill/>
          </p:spPr>
          <p:txBody>
            <a:bodyPr wrap="none" lIns="0" tIns="0" rIns="0" bIns="0" rtlCol="0">
              <a:spAutoFit/>
            </a:bodyPr>
            <a:lstStyle/>
            <a:p>
              <a:pPr algn="l"/>
              <a:r>
                <a:rPr lang="en-GB" sz="2000" dirty="0"/>
                <a:t>igat786</a:t>
              </a:r>
              <a:endParaRPr lang="en-IN" sz="2000" dirty="0"/>
            </a:p>
          </p:txBody>
        </p:sp>
      </p:grpSp>
      <p:grpSp>
        <p:nvGrpSpPr>
          <p:cNvPr id="17" name="Group 16">
            <a:extLst>
              <a:ext uri="{FF2B5EF4-FFF2-40B4-BE49-F238E27FC236}">
                <a16:creationId xmlns:a16="http://schemas.microsoft.com/office/drawing/2014/main" id="{B7387C1B-CF4C-4E8B-BC57-C9CA6F3A87DA}"/>
              </a:ext>
            </a:extLst>
          </p:cNvPr>
          <p:cNvGrpSpPr/>
          <p:nvPr/>
        </p:nvGrpSpPr>
        <p:grpSpPr>
          <a:xfrm>
            <a:off x="4805458" y="4639156"/>
            <a:ext cx="1586669" cy="813252"/>
            <a:chOff x="5163560" y="2120604"/>
            <a:chExt cx="1586669" cy="813252"/>
          </a:xfrm>
        </p:grpSpPr>
        <p:pic>
          <p:nvPicPr>
            <p:cNvPr id="18" name="Picture 8" descr="See the source image">
              <a:extLst>
                <a:ext uri="{FF2B5EF4-FFF2-40B4-BE49-F238E27FC236}">
                  <a16:creationId xmlns:a16="http://schemas.microsoft.com/office/drawing/2014/main" id="{DFAB5441-067E-48AA-B2C5-3453529BA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60" y="2120604"/>
              <a:ext cx="1586669" cy="39666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5373883-2CE7-4B77-BB04-B8BD91969821}"/>
                </a:ext>
              </a:extLst>
            </p:cNvPr>
            <p:cNvSpPr txBox="1"/>
            <p:nvPr/>
          </p:nvSpPr>
          <p:spPr>
            <a:xfrm>
              <a:off x="5566564" y="2626079"/>
              <a:ext cx="780663" cy="307777"/>
            </a:xfrm>
            <a:prstGeom prst="rect">
              <a:avLst/>
            </a:prstGeom>
            <a:noFill/>
          </p:spPr>
          <p:txBody>
            <a:bodyPr wrap="none" lIns="0" tIns="0" rIns="0" bIns="0" rtlCol="0">
              <a:spAutoFit/>
            </a:bodyPr>
            <a:lstStyle/>
            <a:p>
              <a:pPr algn="l"/>
              <a:r>
                <a:rPr lang="en-GB" sz="2000" dirty="0"/>
                <a:t>gat786</a:t>
              </a:r>
              <a:endParaRPr lang="en-IN" sz="2000" dirty="0"/>
            </a:p>
          </p:txBody>
        </p:sp>
      </p:grpSp>
      <p:sp>
        <p:nvSpPr>
          <p:cNvPr id="20" name="TextBox 19">
            <a:extLst>
              <a:ext uri="{FF2B5EF4-FFF2-40B4-BE49-F238E27FC236}">
                <a16:creationId xmlns:a16="http://schemas.microsoft.com/office/drawing/2014/main" id="{8DB08711-18D5-4A0C-AA1B-20632714F724}"/>
              </a:ext>
            </a:extLst>
          </p:cNvPr>
          <p:cNvSpPr txBox="1"/>
          <p:nvPr/>
        </p:nvSpPr>
        <p:spPr>
          <a:xfrm>
            <a:off x="961482" y="3577199"/>
            <a:ext cx="4034118"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And a lot of other interesting things….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149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E4BF707A-D7C1-429D-8704-C684A44B8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98" y="1454701"/>
            <a:ext cx="3592457" cy="171553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8C1F5E5-0CD9-4B19-B7C9-52CD35D26BB4}"/>
              </a:ext>
            </a:extLst>
          </p:cNvPr>
          <p:cNvSpPr txBox="1"/>
          <p:nvPr/>
        </p:nvSpPr>
        <p:spPr>
          <a:xfrm>
            <a:off x="853708" y="826609"/>
            <a:ext cx="8150629"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Now if you will ask me what is Discord or what is a bot I will say only one thing.</a:t>
            </a:r>
            <a:endParaRPr lang="en-IN" dirty="0">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5EFAD639-268F-4808-B986-78458372555E}"/>
              </a:ext>
            </a:extLst>
          </p:cNvPr>
          <p:cNvSpPr txBox="1"/>
          <p:nvPr/>
        </p:nvSpPr>
        <p:spPr>
          <a:xfrm>
            <a:off x="853708" y="3429000"/>
            <a:ext cx="6342249"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And the reason why you need to know to build a discord bot</a:t>
            </a:r>
            <a:endParaRPr lang="en-IN" dirty="0">
              <a:latin typeface="Segoe UI" panose="020B0502040204020203" pitchFamily="34" charset="0"/>
              <a:cs typeface="Segoe UI" panose="020B0502040204020203" pitchFamily="34" charset="0"/>
            </a:endParaRPr>
          </a:p>
        </p:txBody>
      </p:sp>
      <p:pic>
        <p:nvPicPr>
          <p:cNvPr id="2052" name="Picture 4" descr="See the source image">
            <a:extLst>
              <a:ext uri="{FF2B5EF4-FFF2-40B4-BE49-F238E27FC236}">
                <a16:creationId xmlns:a16="http://schemas.microsoft.com/office/drawing/2014/main" id="{14D51921-841F-472E-81D2-56D29CB43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98" y="4057092"/>
            <a:ext cx="3856002" cy="183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9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barn(inVertic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C1D1-85AE-4B8E-8A77-9569269572BC}"/>
              </a:ext>
            </a:extLst>
          </p:cNvPr>
          <p:cNvSpPr>
            <a:spLocks noGrp="1"/>
          </p:cNvSpPr>
          <p:nvPr>
            <p:ph type="title"/>
          </p:nvPr>
        </p:nvSpPr>
        <p:spPr/>
        <p:txBody>
          <a:bodyPr/>
          <a:lstStyle/>
          <a:p>
            <a:r>
              <a:rPr lang="en-US" dirty="0"/>
              <a:t>How to make one?</a:t>
            </a:r>
            <a:endParaRPr lang="en-IN" dirty="0"/>
          </a:p>
        </p:txBody>
      </p:sp>
      <p:sp>
        <p:nvSpPr>
          <p:cNvPr id="3" name="Content Placeholder 2">
            <a:extLst>
              <a:ext uri="{FF2B5EF4-FFF2-40B4-BE49-F238E27FC236}">
                <a16:creationId xmlns:a16="http://schemas.microsoft.com/office/drawing/2014/main" id="{86328C5D-C480-4D57-978C-D7398C2D2B63}"/>
              </a:ext>
            </a:extLst>
          </p:cNvPr>
          <p:cNvSpPr>
            <a:spLocks noGrp="1"/>
          </p:cNvSpPr>
          <p:nvPr>
            <p:ph idx="1"/>
          </p:nvPr>
        </p:nvSpPr>
        <p:spPr/>
        <p:txBody>
          <a:bodyPr/>
          <a:lstStyle/>
          <a:p>
            <a:pPr marL="0" indent="0">
              <a:buNone/>
            </a:pPr>
            <a:r>
              <a:rPr lang="en-US" dirty="0"/>
              <a:t>The process is simple and consists of following steps </a:t>
            </a:r>
          </a:p>
          <a:p>
            <a:pPr marL="514350" indent="-514350">
              <a:buAutoNum type="arabicPeriod"/>
            </a:pPr>
            <a:r>
              <a:rPr lang="en-US" dirty="0"/>
              <a:t>Go to Discord Developers Portal </a:t>
            </a:r>
          </a:p>
          <a:p>
            <a:pPr marL="514350" indent="-514350">
              <a:buAutoNum type="arabicPeriod"/>
            </a:pPr>
            <a:r>
              <a:rPr lang="en-US" dirty="0"/>
              <a:t>Create your discord app </a:t>
            </a:r>
          </a:p>
          <a:p>
            <a:pPr marL="514350" indent="-514350">
              <a:buAutoNum type="arabicPeriod"/>
            </a:pPr>
            <a:r>
              <a:rPr lang="en-IN" dirty="0"/>
              <a:t>Create a bot within that app</a:t>
            </a:r>
          </a:p>
          <a:p>
            <a:pPr marL="514350" indent="-514350">
              <a:buAutoNum type="arabicPeriod"/>
            </a:pPr>
            <a:r>
              <a:rPr lang="en-IN" dirty="0"/>
              <a:t>Now go and write code for that app. </a:t>
            </a:r>
          </a:p>
        </p:txBody>
      </p:sp>
    </p:spTree>
    <p:extLst>
      <p:ext uri="{BB962C8B-B14F-4D97-AF65-F5344CB8AC3E}">
        <p14:creationId xmlns:p14="http://schemas.microsoft.com/office/powerpoint/2010/main" val="304154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C1D1-85AE-4B8E-8A77-9569269572BC}"/>
              </a:ext>
            </a:extLst>
          </p:cNvPr>
          <p:cNvSpPr>
            <a:spLocks noGrp="1"/>
          </p:cNvSpPr>
          <p:nvPr>
            <p:ph type="title"/>
          </p:nvPr>
        </p:nvSpPr>
        <p:spPr/>
        <p:txBody>
          <a:bodyPr/>
          <a:lstStyle/>
          <a:p>
            <a:r>
              <a:rPr lang="en-US" dirty="0"/>
              <a:t>Now starts the interesting bits</a:t>
            </a:r>
            <a:endParaRPr lang="en-IN" dirty="0"/>
          </a:p>
        </p:txBody>
      </p:sp>
      <p:sp>
        <p:nvSpPr>
          <p:cNvPr id="3" name="Content Placeholder 2">
            <a:extLst>
              <a:ext uri="{FF2B5EF4-FFF2-40B4-BE49-F238E27FC236}">
                <a16:creationId xmlns:a16="http://schemas.microsoft.com/office/drawing/2014/main" id="{86328C5D-C480-4D57-978C-D7398C2D2B63}"/>
              </a:ext>
            </a:extLst>
          </p:cNvPr>
          <p:cNvSpPr>
            <a:spLocks noGrp="1"/>
          </p:cNvSpPr>
          <p:nvPr>
            <p:ph idx="1"/>
          </p:nvPr>
        </p:nvSpPr>
        <p:spPr/>
        <p:txBody>
          <a:bodyPr/>
          <a:lstStyle/>
          <a:p>
            <a:pPr marL="0" indent="0">
              <a:buNone/>
            </a:pPr>
            <a:r>
              <a:rPr lang="en-US" dirty="0"/>
              <a:t>While discord has its own API with which you can start building your bot. It can quickly get pretty tough and confusing to maintain the codebase as you would be handling a lot of things to do just a small task. </a:t>
            </a:r>
          </a:p>
          <a:p>
            <a:pPr marL="0" indent="0">
              <a:buNone/>
            </a:pPr>
            <a:endParaRPr lang="en-US" dirty="0"/>
          </a:p>
          <a:p>
            <a:pPr marL="0" indent="0">
              <a:buNone/>
            </a:pPr>
            <a:r>
              <a:rPr lang="en-US" dirty="0"/>
              <a:t>It is often easier to build apps with SDK’s which is nothing but these REST API’s wrapped inside language specific codebase making it easier to handle REST requests.</a:t>
            </a:r>
            <a:endParaRPr lang="en-IN" dirty="0"/>
          </a:p>
        </p:txBody>
      </p:sp>
    </p:spTree>
    <p:extLst>
      <p:ext uri="{BB962C8B-B14F-4D97-AF65-F5344CB8AC3E}">
        <p14:creationId xmlns:p14="http://schemas.microsoft.com/office/powerpoint/2010/main" val="195912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523A-99AD-47D2-AE32-8D37BF6EB5AE}"/>
              </a:ext>
            </a:extLst>
          </p:cNvPr>
          <p:cNvSpPr>
            <a:spLocks noGrp="1"/>
          </p:cNvSpPr>
          <p:nvPr>
            <p:ph type="title"/>
          </p:nvPr>
        </p:nvSpPr>
        <p:spPr/>
        <p:txBody>
          <a:bodyPr/>
          <a:lstStyle/>
          <a:p>
            <a:r>
              <a:rPr lang="en-US" dirty="0"/>
              <a:t>What ways are we going to use?</a:t>
            </a:r>
            <a:endParaRPr lang="en-IN" dirty="0"/>
          </a:p>
        </p:txBody>
      </p:sp>
      <p:sp>
        <p:nvSpPr>
          <p:cNvPr id="3" name="Content Placeholder 2">
            <a:extLst>
              <a:ext uri="{FF2B5EF4-FFF2-40B4-BE49-F238E27FC236}">
                <a16:creationId xmlns:a16="http://schemas.microsoft.com/office/drawing/2014/main" id="{BF309C27-1B59-49C7-BE36-D43F2DD92AAD}"/>
              </a:ext>
            </a:extLst>
          </p:cNvPr>
          <p:cNvSpPr>
            <a:spLocks noGrp="1"/>
          </p:cNvSpPr>
          <p:nvPr>
            <p:ph idx="1"/>
          </p:nvPr>
        </p:nvSpPr>
        <p:spPr>
          <a:xfrm>
            <a:off x="838200" y="1815751"/>
            <a:ext cx="10515600" cy="2670874"/>
          </a:xfrm>
        </p:spPr>
        <p:txBody>
          <a:bodyPr/>
          <a:lstStyle/>
          <a:p>
            <a:pPr marL="0" indent="0">
              <a:buNone/>
            </a:pPr>
            <a:r>
              <a:rPr lang="en-US" dirty="0"/>
              <a:t>W</a:t>
            </a:r>
            <a:r>
              <a:rPr lang="en-IN" dirty="0"/>
              <a:t>e will use discord.py</a:t>
            </a:r>
          </a:p>
          <a:p>
            <a:pPr marL="0" indent="0">
              <a:buNone/>
            </a:pPr>
            <a:endParaRPr lang="en-IN" dirty="0"/>
          </a:p>
          <a:p>
            <a:pPr marL="0" indent="0">
              <a:buNone/>
            </a:pPr>
            <a:r>
              <a:rPr lang="en-IN" dirty="0"/>
              <a:t>It is a community built and maintained Python SDK for Discord API’s and make the process of building Discord bots a lot easier than it would have been without it. </a:t>
            </a:r>
          </a:p>
        </p:txBody>
      </p:sp>
      <p:sp>
        <p:nvSpPr>
          <p:cNvPr id="4" name="AutoShape 2">
            <a:extLst>
              <a:ext uri="{FF2B5EF4-FFF2-40B4-BE49-F238E27FC236}">
                <a16:creationId xmlns:a16="http://schemas.microsoft.com/office/drawing/2014/main" id="{7BD519F4-3FB3-4E6A-9AD0-8B87584F7B17}"/>
              </a:ext>
            </a:extLst>
          </p:cNvPr>
          <p:cNvSpPr>
            <a:spLocks noChangeAspect="1" noChangeArrowheads="1"/>
          </p:cNvSpPr>
          <p:nvPr/>
        </p:nvSpPr>
        <p:spPr bwMode="auto">
          <a:xfrm>
            <a:off x="5674658" y="4280646"/>
            <a:ext cx="3877235" cy="38772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1B4E0F14-50DD-405A-B241-E6E258CCC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973" y="3960117"/>
            <a:ext cx="3299839" cy="1901548"/>
          </a:xfrm>
          <a:prstGeom prst="rect">
            <a:avLst/>
          </a:prstGeom>
        </p:spPr>
      </p:pic>
      <p:sp>
        <p:nvSpPr>
          <p:cNvPr id="9" name="TextBox 8">
            <a:extLst>
              <a:ext uri="{FF2B5EF4-FFF2-40B4-BE49-F238E27FC236}">
                <a16:creationId xmlns:a16="http://schemas.microsoft.com/office/drawing/2014/main" id="{DC1BF655-544E-4B59-9BCF-0C17C98C0670}"/>
              </a:ext>
            </a:extLst>
          </p:cNvPr>
          <p:cNvSpPr txBox="1"/>
          <p:nvPr/>
        </p:nvSpPr>
        <p:spPr>
          <a:xfrm>
            <a:off x="8658807" y="5861665"/>
            <a:ext cx="1228221" cy="261610"/>
          </a:xfrm>
          <a:prstGeom prst="rect">
            <a:avLst/>
          </a:prstGeom>
          <a:noFill/>
        </p:spPr>
        <p:txBody>
          <a:bodyPr wrap="none" rtlCol="0">
            <a:spAutoFit/>
          </a:bodyPr>
          <a:lstStyle/>
          <a:p>
            <a:r>
              <a:rPr lang="en-US" sz="1100" i="1" dirty="0"/>
              <a:t>Logo of discord.py</a:t>
            </a:r>
            <a:endParaRPr lang="en-IN" sz="1100" i="1" dirty="0"/>
          </a:p>
        </p:txBody>
      </p:sp>
    </p:spTree>
    <p:extLst>
      <p:ext uri="{BB962C8B-B14F-4D97-AF65-F5344CB8AC3E}">
        <p14:creationId xmlns:p14="http://schemas.microsoft.com/office/powerpoint/2010/main" val="15607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DC3F-B732-4DD7-98BC-24DD9F387173}"/>
              </a:ext>
            </a:extLst>
          </p:cNvPr>
          <p:cNvSpPr>
            <a:spLocks noGrp="1"/>
          </p:cNvSpPr>
          <p:nvPr>
            <p:ph type="title"/>
          </p:nvPr>
        </p:nvSpPr>
        <p:spPr/>
        <p:txBody>
          <a:bodyPr>
            <a:normAutofit/>
          </a:bodyPr>
          <a:lstStyle/>
          <a:p>
            <a:r>
              <a:rPr lang="en-US" sz="3600" dirty="0"/>
              <a:t>To that if you ask me why discord.py then I would say</a:t>
            </a:r>
            <a:endParaRPr lang="en-IN" sz="3600" dirty="0"/>
          </a:p>
        </p:txBody>
      </p:sp>
      <p:pic>
        <p:nvPicPr>
          <p:cNvPr id="5122" name="Picture 2" descr="See the source image">
            <a:extLst>
              <a:ext uri="{FF2B5EF4-FFF2-40B4-BE49-F238E27FC236}">
                <a16:creationId xmlns:a16="http://schemas.microsoft.com/office/drawing/2014/main" id="{76E9CF6E-5A2A-4320-AC02-25D15EAB8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8947"/>
            <a:ext cx="7573347" cy="426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E82A-8216-4B38-8B68-B66ED7FC9401}"/>
              </a:ext>
            </a:extLst>
          </p:cNvPr>
          <p:cNvSpPr>
            <a:spLocks noGrp="1"/>
          </p:cNvSpPr>
          <p:nvPr>
            <p:ph type="title"/>
          </p:nvPr>
        </p:nvSpPr>
        <p:spPr/>
        <p:txBody>
          <a:bodyPr/>
          <a:lstStyle/>
          <a:p>
            <a:r>
              <a:rPr lang="en-US" dirty="0"/>
              <a:t>Lets begin with Coding….</a:t>
            </a:r>
            <a:endParaRPr lang="en-IN" dirty="0"/>
          </a:p>
        </p:txBody>
      </p:sp>
      <p:pic>
        <p:nvPicPr>
          <p:cNvPr id="4098" name="Picture 2" descr="See the source image">
            <a:extLst>
              <a:ext uri="{FF2B5EF4-FFF2-40B4-BE49-F238E27FC236}">
                <a16:creationId xmlns:a16="http://schemas.microsoft.com/office/drawing/2014/main" id="{1A5EF1C6-1DCD-4D95-92CE-C63F766C8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5593"/>
            <a:ext cx="6531428" cy="38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297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834A-C875-4F60-B585-E4997AB96DF2}"/>
              </a:ext>
            </a:extLst>
          </p:cNvPr>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There are two ways with which you can structure your bots code with Discord.py</a:t>
            </a:r>
            <a:endParaRPr lang="en-IN" sz="3600"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88C4B24-FD80-4CF0-9DF7-886FE9727403}"/>
              </a:ext>
            </a:extLst>
          </p:cNvPr>
          <p:cNvSpPr>
            <a:spLocks noGrp="1"/>
          </p:cNvSpPr>
          <p:nvPr>
            <p:ph idx="1"/>
          </p:nvPr>
        </p:nvSpPr>
        <p:spPr>
          <a:xfrm>
            <a:off x="838200" y="1825625"/>
            <a:ext cx="10515600" cy="1404136"/>
          </a:xfrm>
        </p:spPr>
        <p:txBody>
          <a:bodyPr/>
          <a:lstStyle/>
          <a:p>
            <a:pPr marL="514350" indent="-514350">
              <a:buAutoNum type="arabicPeriod"/>
            </a:pPr>
            <a:r>
              <a:rPr lang="en-US" dirty="0">
                <a:latin typeface="Segoe UI" panose="020B0502040204020203" pitchFamily="34" charset="0"/>
                <a:cs typeface="Segoe UI" panose="020B0502040204020203" pitchFamily="34" charset="0"/>
              </a:rPr>
              <a:t>Standard way of defining callbacks inside a client</a:t>
            </a:r>
          </a:p>
          <a:p>
            <a:pPr marL="514350" indent="-514350">
              <a:buAutoNum type="arabicPeriod"/>
            </a:pPr>
            <a:r>
              <a:rPr lang="en-US" dirty="0">
                <a:latin typeface="Segoe UI" panose="020B0502040204020203" pitchFamily="34" charset="0"/>
                <a:cs typeface="Segoe UI" panose="020B0502040204020203" pitchFamily="34" charset="0"/>
              </a:rPr>
              <a:t>Using named functions with commands extension of discord.py</a:t>
            </a:r>
            <a:endParaRPr lang="en-IN"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D395A5-D5D1-43EB-ABF1-496EF6F0CB1A}"/>
              </a:ext>
            </a:extLst>
          </p:cNvPr>
          <p:cNvPicPr>
            <a:picLocks noChangeAspect="1"/>
          </p:cNvPicPr>
          <p:nvPr/>
        </p:nvPicPr>
        <p:blipFill>
          <a:blip r:embed="rId2"/>
          <a:stretch>
            <a:fillRect/>
          </a:stretch>
        </p:blipFill>
        <p:spPr>
          <a:xfrm>
            <a:off x="1585519" y="3364698"/>
            <a:ext cx="3657939" cy="2764164"/>
          </a:xfrm>
          <a:prstGeom prst="rect">
            <a:avLst/>
          </a:prstGeom>
        </p:spPr>
      </p:pic>
      <p:pic>
        <p:nvPicPr>
          <p:cNvPr id="7" name="Picture 6">
            <a:extLst>
              <a:ext uri="{FF2B5EF4-FFF2-40B4-BE49-F238E27FC236}">
                <a16:creationId xmlns:a16="http://schemas.microsoft.com/office/drawing/2014/main" id="{E7E86F3C-A32F-4E6F-8111-A4C58C0C6DCD}"/>
              </a:ext>
            </a:extLst>
          </p:cNvPr>
          <p:cNvPicPr>
            <a:picLocks noChangeAspect="1"/>
          </p:cNvPicPr>
          <p:nvPr/>
        </p:nvPicPr>
        <p:blipFill>
          <a:blip r:embed="rId3"/>
          <a:stretch>
            <a:fillRect/>
          </a:stretch>
        </p:blipFill>
        <p:spPr>
          <a:xfrm>
            <a:off x="7029975" y="3364698"/>
            <a:ext cx="4080229" cy="2683221"/>
          </a:xfrm>
          <a:prstGeom prst="rect">
            <a:avLst/>
          </a:prstGeom>
        </p:spPr>
      </p:pic>
    </p:spTree>
    <p:extLst>
      <p:ext uri="{BB962C8B-B14F-4D97-AF65-F5344CB8AC3E}">
        <p14:creationId xmlns:p14="http://schemas.microsoft.com/office/powerpoint/2010/main" val="305930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398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Segoe UI Light</vt:lpstr>
      <vt:lpstr>Office Theme</vt:lpstr>
      <vt:lpstr>Building a Discord Bot</vt:lpstr>
      <vt:lpstr>PowerPoint Presentation</vt:lpstr>
      <vt:lpstr>PowerPoint Presentation</vt:lpstr>
      <vt:lpstr>How to make one?</vt:lpstr>
      <vt:lpstr>Now starts the interesting bits</vt:lpstr>
      <vt:lpstr>What ways are we going to use?</vt:lpstr>
      <vt:lpstr>To that if you ask me why discord.py then I would say</vt:lpstr>
      <vt:lpstr>Lets begin with Coding….</vt:lpstr>
      <vt:lpstr>There are two ways with which you can structure your bots code with Discord.py</vt:lpstr>
      <vt:lpstr>PowerPoint Presentation</vt:lpstr>
      <vt:lpstr>Thank you for giving your precious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Discord Bot</dc:title>
  <dc:creator>ganesh tiwari</dc:creator>
  <cp:lastModifiedBy>Ganesh Tiwari</cp:lastModifiedBy>
  <cp:revision>6</cp:revision>
  <dcterms:created xsi:type="dcterms:W3CDTF">2021-04-17T11:53:37Z</dcterms:created>
  <dcterms:modified xsi:type="dcterms:W3CDTF">2021-04-17T13:52:43Z</dcterms:modified>
</cp:coreProperties>
</file>