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9" r:id="rId5"/>
    <p:sldId id="265" r:id="rId6"/>
    <p:sldId id="268" r:id="rId7"/>
    <p:sldId id="266" r:id="rId8"/>
    <p:sldId id="270" r:id="rId9"/>
    <p:sldId id="271" r:id="rId10"/>
    <p:sldId id="261" r:id="rId11"/>
    <p:sldId id="269"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B59E66-55DB-46AA-8BAA-78835BACA7B7}" v="1661" dt="2022-12-14T21:23:48.7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tta" userId="95666670548794c1" providerId="LiveId" clId="{95B59E66-55DB-46AA-8BAA-78835BACA7B7}"/>
    <pc:docChg chg="undo redo custSel addSld delSld modSld sldOrd">
      <pc:chgData name="gitta" userId="95666670548794c1" providerId="LiveId" clId="{95B59E66-55DB-46AA-8BAA-78835BACA7B7}" dt="2022-12-14T22:26:16.006" v="8083" actId="255"/>
      <pc:docMkLst>
        <pc:docMk/>
      </pc:docMkLst>
      <pc:sldChg chg="addSp delSp modSp mod setBg">
        <pc:chgData name="gitta" userId="95666670548794c1" providerId="LiveId" clId="{95B59E66-55DB-46AA-8BAA-78835BACA7B7}" dt="2022-12-10T23:11:40.170" v="1977" actId="1076"/>
        <pc:sldMkLst>
          <pc:docMk/>
          <pc:sldMk cId="569291560" sldId="256"/>
        </pc:sldMkLst>
        <pc:spChg chg="mod">
          <ac:chgData name="gitta" userId="95666670548794c1" providerId="LiveId" clId="{95B59E66-55DB-46AA-8BAA-78835BACA7B7}" dt="2022-12-04T20:43:33.753" v="291" actId="14100"/>
          <ac:spMkLst>
            <pc:docMk/>
            <pc:sldMk cId="569291560" sldId="256"/>
            <ac:spMk id="2" creationId="{D931F0D9-27DC-2FC0-4E37-CD9E5B424BFC}"/>
          </ac:spMkLst>
        </pc:spChg>
        <pc:spChg chg="mod">
          <ac:chgData name="gitta" userId="95666670548794c1" providerId="LiveId" clId="{95B59E66-55DB-46AA-8BAA-78835BACA7B7}" dt="2022-12-04T20:44:51.686" v="295" actId="1076"/>
          <ac:spMkLst>
            <pc:docMk/>
            <pc:sldMk cId="569291560" sldId="256"/>
            <ac:spMk id="3" creationId="{65E576F7-19F8-E29B-0110-A712A88716ED}"/>
          </ac:spMkLst>
        </pc:spChg>
        <pc:spChg chg="add del">
          <ac:chgData name="gitta" userId="95666670548794c1" providerId="LiveId" clId="{95B59E66-55DB-46AA-8BAA-78835BACA7B7}" dt="2022-12-04T20:40:48.565" v="274" actId="26606"/>
          <ac:spMkLst>
            <pc:docMk/>
            <pc:sldMk cId="569291560" sldId="256"/>
            <ac:spMk id="1028" creationId="{A8384FB5-9ADC-4DDC-881B-597D56F5B15D}"/>
          </ac:spMkLst>
        </pc:spChg>
        <pc:spChg chg="add del">
          <ac:chgData name="gitta" userId="95666670548794c1" providerId="LiveId" clId="{95B59E66-55DB-46AA-8BAA-78835BACA7B7}" dt="2022-12-04T20:40:48.565" v="274" actId="26606"/>
          <ac:spMkLst>
            <pc:docMk/>
            <pc:sldMk cId="569291560" sldId="256"/>
            <ac:spMk id="1029" creationId="{BC05CA36-AD6A-4ABF-9A05-52E5A143D2BB}"/>
          </ac:spMkLst>
        </pc:spChg>
        <pc:spChg chg="add del">
          <ac:chgData name="gitta" userId="95666670548794c1" providerId="LiveId" clId="{95B59E66-55DB-46AA-8BAA-78835BACA7B7}" dt="2022-12-04T20:40:48.565" v="274" actId="26606"/>
          <ac:spMkLst>
            <pc:docMk/>
            <pc:sldMk cId="569291560" sldId="256"/>
            <ac:spMk id="1030" creationId="{D4331EE8-85A4-4588-8D9E-70E534D477DB}"/>
          </ac:spMkLst>
        </pc:spChg>
        <pc:spChg chg="add del">
          <ac:chgData name="gitta" userId="95666670548794c1" providerId="LiveId" clId="{95B59E66-55DB-46AA-8BAA-78835BACA7B7}" dt="2022-12-04T20:40:17.932" v="271" actId="26606"/>
          <ac:spMkLst>
            <pc:docMk/>
            <pc:sldMk cId="569291560" sldId="256"/>
            <ac:spMk id="1031" creationId="{6FC11E2E-9797-4FEA-90FD-894E32A208B5}"/>
          </ac:spMkLst>
        </pc:spChg>
        <pc:spChg chg="add del">
          <ac:chgData name="gitta" userId="95666670548794c1" providerId="LiveId" clId="{95B59E66-55DB-46AA-8BAA-78835BACA7B7}" dt="2022-12-04T20:40:48.565" v="274" actId="26606"/>
          <ac:spMkLst>
            <pc:docMk/>
            <pc:sldMk cId="569291560" sldId="256"/>
            <ac:spMk id="1032" creationId="{49D6C862-61CC-4B46-8080-96583D653BAB}"/>
          </ac:spMkLst>
        </pc:spChg>
        <pc:spChg chg="add del">
          <ac:chgData name="gitta" userId="95666670548794c1" providerId="LiveId" clId="{95B59E66-55DB-46AA-8BAA-78835BACA7B7}" dt="2022-12-04T20:40:17.932" v="271" actId="26606"/>
          <ac:spMkLst>
            <pc:docMk/>
            <pc:sldMk cId="569291560" sldId="256"/>
            <ac:spMk id="1033" creationId="{F8828EFD-56F8-4B00-9A0D-B623CC074A0E}"/>
          </ac:spMkLst>
        </pc:spChg>
        <pc:spChg chg="add del">
          <ac:chgData name="gitta" userId="95666670548794c1" providerId="LiveId" clId="{95B59E66-55DB-46AA-8BAA-78835BACA7B7}" dt="2022-12-04T20:40:17.932" v="271" actId="26606"/>
          <ac:spMkLst>
            <pc:docMk/>
            <pc:sldMk cId="569291560" sldId="256"/>
            <ac:spMk id="1035" creationId="{3D4697C8-4A0D-4493-B526-7CC15E0EE557}"/>
          </ac:spMkLst>
        </pc:spChg>
        <pc:spChg chg="add del">
          <ac:chgData name="gitta" userId="95666670548794c1" providerId="LiveId" clId="{95B59E66-55DB-46AA-8BAA-78835BACA7B7}" dt="2022-12-04T20:40:17.932" v="271" actId="26606"/>
          <ac:spMkLst>
            <pc:docMk/>
            <pc:sldMk cId="569291560" sldId="256"/>
            <ac:spMk id="1037" creationId="{A085B63A-2D2F-4B09-9BFB-E2080686CEE0}"/>
          </ac:spMkLst>
        </pc:spChg>
        <pc:spChg chg="add del">
          <ac:chgData name="gitta" userId="95666670548794c1" providerId="LiveId" clId="{95B59E66-55DB-46AA-8BAA-78835BACA7B7}" dt="2022-12-04T20:40:48.565" v="274" actId="26606"/>
          <ac:spMkLst>
            <pc:docMk/>
            <pc:sldMk cId="569291560" sldId="256"/>
            <ac:spMk id="1039" creationId="{E37EECFC-A684-4391-AE85-4CDAF5565F61}"/>
          </ac:spMkLst>
        </pc:spChg>
        <pc:spChg chg="add del">
          <ac:chgData name="gitta" userId="95666670548794c1" providerId="LiveId" clId="{95B59E66-55DB-46AA-8BAA-78835BACA7B7}" dt="2022-12-04T20:41:06.532" v="280" actId="26606"/>
          <ac:spMkLst>
            <pc:docMk/>
            <pc:sldMk cId="569291560" sldId="256"/>
            <ac:spMk id="1041" creationId="{767334AB-16BD-4EC7-8C6B-4B5171600933}"/>
          </ac:spMkLst>
        </pc:spChg>
        <pc:spChg chg="add del">
          <ac:chgData name="gitta" userId="95666670548794c1" providerId="LiveId" clId="{95B59E66-55DB-46AA-8BAA-78835BACA7B7}" dt="2022-12-04T20:40:15.594" v="269" actId="26606"/>
          <ac:spMkLst>
            <pc:docMk/>
            <pc:sldMk cId="569291560" sldId="256"/>
            <ac:spMk id="1042" creationId="{93245F62-CCC4-49E4-B95B-EA6C1E790510}"/>
          </ac:spMkLst>
        </pc:spChg>
        <pc:spChg chg="add del">
          <ac:chgData name="gitta" userId="95666670548794c1" providerId="LiveId" clId="{95B59E66-55DB-46AA-8BAA-78835BACA7B7}" dt="2022-12-04T20:41:40.923" v="282" actId="26606"/>
          <ac:spMkLst>
            <pc:docMk/>
            <pc:sldMk cId="569291560" sldId="256"/>
            <ac:spMk id="1043" creationId="{156C6AE5-3F8B-42AC-9EA4-1B686A11E93F}"/>
          </ac:spMkLst>
        </pc:spChg>
        <pc:spChg chg="add del">
          <ac:chgData name="gitta" userId="95666670548794c1" providerId="LiveId" clId="{95B59E66-55DB-46AA-8BAA-78835BACA7B7}" dt="2022-12-04T20:40:15.594" v="269" actId="26606"/>
          <ac:spMkLst>
            <pc:docMk/>
            <pc:sldMk cId="569291560" sldId="256"/>
            <ac:spMk id="1044" creationId="{E6C0DD6B-6AA3-448F-9B99-8386295BC1B4}"/>
          </ac:spMkLst>
        </pc:spChg>
        <pc:spChg chg="add del">
          <ac:chgData name="gitta" userId="95666670548794c1" providerId="LiveId" clId="{95B59E66-55DB-46AA-8BAA-78835BACA7B7}" dt="2022-12-04T20:40:54.761" v="276" actId="26606"/>
          <ac:spMkLst>
            <pc:docMk/>
            <pc:sldMk cId="569291560" sldId="256"/>
            <ac:spMk id="1060" creationId="{826B4A43-2A34-4B22-882C-D7552FA9C7DB}"/>
          </ac:spMkLst>
        </pc:spChg>
        <pc:spChg chg="add del">
          <ac:chgData name="gitta" userId="95666670548794c1" providerId="LiveId" clId="{95B59E66-55DB-46AA-8BAA-78835BACA7B7}" dt="2022-12-04T20:40:54.761" v="276" actId="26606"/>
          <ac:spMkLst>
            <pc:docMk/>
            <pc:sldMk cId="569291560" sldId="256"/>
            <ac:spMk id="1061" creationId="{A5271697-90F1-4A23-8EF2-0179F2EAFACB}"/>
          </ac:spMkLst>
        </pc:spChg>
        <pc:spChg chg="add del">
          <ac:chgData name="gitta" userId="95666670548794c1" providerId="LiveId" clId="{95B59E66-55DB-46AA-8BAA-78835BACA7B7}" dt="2022-12-04T20:40:54.761" v="276" actId="26606"/>
          <ac:spMkLst>
            <pc:docMk/>
            <pc:sldMk cId="569291560" sldId="256"/>
            <ac:spMk id="1062" creationId="{D9F5512A-48E1-4C07-B75E-3CCC517B6804}"/>
          </ac:spMkLst>
        </pc:spChg>
        <pc:spChg chg="add del">
          <ac:chgData name="gitta" userId="95666670548794c1" providerId="LiveId" clId="{95B59E66-55DB-46AA-8BAA-78835BACA7B7}" dt="2022-12-04T20:40:54.761" v="276" actId="26606"/>
          <ac:spMkLst>
            <pc:docMk/>
            <pc:sldMk cId="569291560" sldId="256"/>
            <ac:spMk id="1063" creationId="{B429BAE5-B200-4FC0-BBC1-8D7C57D1D9F4}"/>
          </ac:spMkLst>
        </pc:spChg>
        <pc:spChg chg="add del">
          <ac:chgData name="gitta" userId="95666670548794c1" providerId="LiveId" clId="{95B59E66-55DB-46AA-8BAA-78835BACA7B7}" dt="2022-12-04T20:40:57.482" v="278" actId="26606"/>
          <ac:spMkLst>
            <pc:docMk/>
            <pc:sldMk cId="569291560" sldId="256"/>
            <ac:spMk id="1068" creationId="{1ED8053C-AF28-403A-90F2-67A100EDECE4}"/>
          </ac:spMkLst>
        </pc:spChg>
        <pc:spChg chg="add del">
          <ac:chgData name="gitta" userId="95666670548794c1" providerId="LiveId" clId="{95B59E66-55DB-46AA-8BAA-78835BACA7B7}" dt="2022-12-04T20:41:06.532" v="280" actId="26606"/>
          <ac:spMkLst>
            <pc:docMk/>
            <pc:sldMk cId="569291560" sldId="256"/>
            <ac:spMk id="1072" creationId="{A4E37431-20F0-4DD6-84A9-ED2B644943A2}"/>
          </ac:spMkLst>
        </pc:spChg>
        <pc:spChg chg="add del">
          <ac:chgData name="gitta" userId="95666670548794c1" providerId="LiveId" clId="{95B59E66-55DB-46AA-8BAA-78835BACA7B7}" dt="2022-12-04T20:41:06.532" v="280" actId="26606"/>
          <ac:spMkLst>
            <pc:docMk/>
            <pc:sldMk cId="569291560" sldId="256"/>
            <ac:spMk id="1073" creationId="{0AE98B72-66C6-4AB4-AF0D-BA830DE86393}"/>
          </ac:spMkLst>
        </pc:spChg>
        <pc:spChg chg="add del">
          <ac:chgData name="gitta" userId="95666670548794c1" providerId="LiveId" clId="{95B59E66-55DB-46AA-8BAA-78835BACA7B7}" dt="2022-12-04T20:41:06.532" v="280" actId="26606"/>
          <ac:spMkLst>
            <pc:docMk/>
            <pc:sldMk cId="569291560" sldId="256"/>
            <ac:spMk id="1074" creationId="{407EAFC6-733F-403D-BB4D-05A3A28742F1}"/>
          </ac:spMkLst>
        </pc:spChg>
        <pc:spChg chg="add del">
          <ac:chgData name="gitta" userId="95666670548794c1" providerId="LiveId" clId="{95B59E66-55DB-46AA-8BAA-78835BACA7B7}" dt="2022-12-04T20:41:06.532" v="280" actId="26606"/>
          <ac:spMkLst>
            <pc:docMk/>
            <pc:sldMk cId="569291560" sldId="256"/>
            <ac:spMk id="1075" creationId="{17A36730-4CB0-4F61-AD11-A44C9765833F}"/>
          </ac:spMkLst>
        </pc:spChg>
        <pc:spChg chg="add del">
          <ac:chgData name="gitta" userId="95666670548794c1" providerId="LiveId" clId="{95B59E66-55DB-46AA-8BAA-78835BACA7B7}" dt="2022-12-04T20:41:06.532" v="280" actId="26606"/>
          <ac:spMkLst>
            <pc:docMk/>
            <pc:sldMk cId="569291560" sldId="256"/>
            <ac:spMk id="1076" creationId="{C69C79E1-F916-4929-A4F3-DE763D4BFA57}"/>
          </ac:spMkLst>
        </pc:spChg>
        <pc:spChg chg="add del">
          <ac:chgData name="gitta" userId="95666670548794c1" providerId="LiveId" clId="{95B59E66-55DB-46AA-8BAA-78835BACA7B7}" dt="2022-12-04T20:41:40.923" v="282" actId="26606"/>
          <ac:spMkLst>
            <pc:docMk/>
            <pc:sldMk cId="569291560" sldId="256"/>
            <ac:spMk id="1078" creationId="{2B577FF9-3543-4875-815D-3D87BD8A2002}"/>
          </ac:spMkLst>
        </pc:spChg>
        <pc:spChg chg="add del">
          <ac:chgData name="gitta" userId="95666670548794c1" providerId="LiveId" clId="{95B59E66-55DB-46AA-8BAA-78835BACA7B7}" dt="2022-12-04T20:41:40.923" v="282" actId="26606"/>
          <ac:spMkLst>
            <pc:docMk/>
            <pc:sldMk cId="569291560" sldId="256"/>
            <ac:spMk id="1079" creationId="{F5569EEC-E12F-4856-B407-02B2813A4AA5}"/>
          </ac:spMkLst>
        </pc:spChg>
        <pc:spChg chg="add del">
          <ac:chgData name="gitta" userId="95666670548794c1" providerId="LiveId" clId="{95B59E66-55DB-46AA-8BAA-78835BACA7B7}" dt="2022-12-04T20:41:40.923" v="282" actId="26606"/>
          <ac:spMkLst>
            <pc:docMk/>
            <pc:sldMk cId="569291560" sldId="256"/>
            <ac:spMk id="1080" creationId="{CF860788-3A6A-45A3-B3F1-06F159665603}"/>
          </ac:spMkLst>
        </pc:spChg>
        <pc:spChg chg="add del">
          <ac:chgData name="gitta" userId="95666670548794c1" providerId="LiveId" clId="{95B59E66-55DB-46AA-8BAA-78835BACA7B7}" dt="2022-12-04T20:41:40.923" v="282" actId="26606"/>
          <ac:spMkLst>
            <pc:docMk/>
            <pc:sldMk cId="569291560" sldId="256"/>
            <ac:spMk id="1081" creationId="{DF1E3393-B852-4883-B778-ED3525112942}"/>
          </ac:spMkLst>
        </pc:spChg>
        <pc:spChg chg="add del">
          <ac:chgData name="gitta" userId="95666670548794c1" providerId="LiveId" clId="{95B59E66-55DB-46AA-8BAA-78835BACA7B7}" dt="2022-12-04T20:41:40.923" v="282" actId="26606"/>
          <ac:spMkLst>
            <pc:docMk/>
            <pc:sldMk cId="569291560" sldId="256"/>
            <ac:spMk id="1082" creationId="{39853D09-4205-4CC7-83EB-288E886AC9E4}"/>
          </ac:spMkLst>
        </pc:spChg>
        <pc:spChg chg="add del">
          <ac:chgData name="gitta" userId="95666670548794c1" providerId="LiveId" clId="{95B59E66-55DB-46AA-8BAA-78835BACA7B7}" dt="2022-12-04T20:41:40.923" v="282" actId="26606"/>
          <ac:spMkLst>
            <pc:docMk/>
            <pc:sldMk cId="569291560" sldId="256"/>
            <ac:spMk id="1083" creationId="{0D040B79-3E73-4A31-840D-D6B9C9FDFC46}"/>
          </ac:spMkLst>
        </pc:spChg>
        <pc:spChg chg="add del">
          <ac:chgData name="gitta" userId="95666670548794c1" providerId="LiveId" clId="{95B59E66-55DB-46AA-8BAA-78835BACA7B7}" dt="2022-12-04T20:41:58.973" v="284" actId="26606"/>
          <ac:spMkLst>
            <pc:docMk/>
            <pc:sldMk cId="569291560" sldId="256"/>
            <ac:spMk id="1085" creationId="{F6EF57EF-D042-41D3-83E8-41A1FE6C11EB}"/>
          </ac:spMkLst>
        </pc:spChg>
        <pc:spChg chg="add del">
          <ac:chgData name="gitta" userId="95666670548794c1" providerId="LiveId" clId="{95B59E66-55DB-46AA-8BAA-78835BACA7B7}" dt="2022-12-04T20:41:58.973" v="284" actId="26606"/>
          <ac:spMkLst>
            <pc:docMk/>
            <pc:sldMk cId="569291560" sldId="256"/>
            <ac:spMk id="1086" creationId="{D00A59BB-A268-4F3E-9D41-CA265AF16870}"/>
          </ac:spMkLst>
        </pc:spChg>
        <pc:spChg chg="add del">
          <ac:chgData name="gitta" userId="95666670548794c1" providerId="LiveId" clId="{95B59E66-55DB-46AA-8BAA-78835BACA7B7}" dt="2022-12-04T20:41:58.973" v="284" actId="26606"/>
          <ac:spMkLst>
            <pc:docMk/>
            <pc:sldMk cId="569291560" sldId="256"/>
            <ac:spMk id="1087" creationId="{63794DCE-9D34-40DF-AB3F-06DA8ACCDA97}"/>
          </ac:spMkLst>
        </pc:spChg>
        <pc:spChg chg="add del">
          <ac:chgData name="gitta" userId="95666670548794c1" providerId="LiveId" clId="{95B59E66-55DB-46AA-8BAA-78835BACA7B7}" dt="2022-12-04T20:41:58.973" v="284" actId="26606"/>
          <ac:spMkLst>
            <pc:docMk/>
            <pc:sldMk cId="569291560" sldId="256"/>
            <ac:spMk id="1088" creationId="{45006452-918C-4282-A72C-C9692B669104}"/>
          </ac:spMkLst>
        </pc:spChg>
        <pc:spChg chg="add">
          <ac:chgData name="gitta" userId="95666670548794c1" providerId="LiveId" clId="{95B59E66-55DB-46AA-8BAA-78835BACA7B7}" dt="2022-12-04T20:41:58.989" v="285" actId="26606"/>
          <ac:spMkLst>
            <pc:docMk/>
            <pc:sldMk cId="569291560" sldId="256"/>
            <ac:spMk id="1090" creationId="{A65E55A2-886B-429F-852A-45A6402DDB98}"/>
          </ac:spMkLst>
        </pc:spChg>
        <pc:spChg chg="add">
          <ac:chgData name="gitta" userId="95666670548794c1" providerId="LiveId" clId="{95B59E66-55DB-46AA-8BAA-78835BACA7B7}" dt="2022-12-04T20:41:58.989" v="285" actId="26606"/>
          <ac:spMkLst>
            <pc:docMk/>
            <pc:sldMk cId="569291560" sldId="256"/>
            <ac:spMk id="1094" creationId="{68F83AEE-44EB-41EB-8E79-4D5C9040117D}"/>
          </ac:spMkLst>
        </pc:spChg>
        <pc:spChg chg="add">
          <ac:chgData name="gitta" userId="95666670548794c1" providerId="LiveId" clId="{95B59E66-55DB-46AA-8BAA-78835BACA7B7}" dt="2022-12-04T20:41:58.989" v="285" actId="26606"/>
          <ac:spMkLst>
            <pc:docMk/>
            <pc:sldMk cId="569291560" sldId="256"/>
            <ac:spMk id="1095" creationId="{2C31F9B3-1C72-4450-83BA-8B825D6961E2}"/>
          </ac:spMkLst>
        </pc:spChg>
        <pc:spChg chg="add">
          <ac:chgData name="gitta" userId="95666670548794c1" providerId="LiveId" clId="{95B59E66-55DB-46AA-8BAA-78835BACA7B7}" dt="2022-12-04T20:41:58.989" v="285" actId="26606"/>
          <ac:spMkLst>
            <pc:docMk/>
            <pc:sldMk cId="569291560" sldId="256"/>
            <ac:spMk id="1096" creationId="{DAA6B357-A355-4674-B4E9-C0378611D3B6}"/>
          </ac:spMkLst>
        </pc:spChg>
        <pc:grpChg chg="add del">
          <ac:chgData name="gitta" userId="95666670548794c1" providerId="LiveId" clId="{95B59E66-55DB-46AA-8BAA-78835BACA7B7}" dt="2022-12-04T20:40:54.761" v="276" actId="26606"/>
          <ac:grpSpMkLst>
            <pc:docMk/>
            <pc:sldMk cId="569291560" sldId="256"/>
            <ac:grpSpMk id="1064" creationId="{A9644633-5AE1-44D6-8F5F-6376DDA130CD}"/>
          </ac:grpSpMkLst>
        </pc:grpChg>
        <pc:grpChg chg="add del">
          <ac:chgData name="gitta" userId="95666670548794c1" providerId="LiveId" clId="{95B59E66-55DB-46AA-8BAA-78835BACA7B7}" dt="2022-12-04T20:40:57.482" v="278" actId="26606"/>
          <ac:grpSpMkLst>
            <pc:docMk/>
            <pc:sldMk cId="569291560" sldId="256"/>
            <ac:grpSpMk id="1069" creationId="{F73EE64F-16AA-4E92-AC75-26714B95F45B}"/>
          </ac:grpSpMkLst>
        </pc:grpChg>
        <pc:grpChg chg="add">
          <ac:chgData name="gitta" userId="95666670548794c1" providerId="LiveId" clId="{95B59E66-55DB-46AA-8BAA-78835BACA7B7}" dt="2022-12-04T20:41:58.989" v="285" actId="26606"/>
          <ac:grpSpMkLst>
            <pc:docMk/>
            <pc:sldMk cId="569291560" sldId="256"/>
            <ac:grpSpMk id="1091" creationId="{9C8EE7CA-2667-4595-9D9F-1312D8480136}"/>
          </ac:grpSpMkLst>
        </pc:grpChg>
        <pc:picChg chg="add del mod">
          <ac:chgData name="gitta" userId="95666670548794c1" providerId="LiveId" clId="{95B59E66-55DB-46AA-8BAA-78835BACA7B7}" dt="2022-12-10T23:11:40.170" v="1977" actId="1076"/>
          <ac:picMkLst>
            <pc:docMk/>
            <pc:sldMk cId="569291560" sldId="256"/>
            <ac:picMk id="1026" creationId="{977D5BF6-EF68-C8A5-4E8A-03C4006A7401}"/>
          </ac:picMkLst>
        </pc:picChg>
      </pc:sldChg>
      <pc:sldChg chg="addSp delSp modSp new mod setBg modClrScheme chgLayout">
        <pc:chgData name="gitta" userId="95666670548794c1" providerId="LiveId" clId="{95B59E66-55DB-46AA-8BAA-78835BACA7B7}" dt="2022-12-12T12:22:09.147" v="2028" actId="255"/>
        <pc:sldMkLst>
          <pc:docMk/>
          <pc:sldMk cId="2627266959" sldId="257"/>
        </pc:sldMkLst>
        <pc:spChg chg="mod ord">
          <ac:chgData name="gitta" userId="95666670548794c1" providerId="LiveId" clId="{95B59E66-55DB-46AA-8BAA-78835BACA7B7}" dt="2022-12-04T20:49:40.434" v="308" actId="26606"/>
          <ac:spMkLst>
            <pc:docMk/>
            <pc:sldMk cId="2627266959" sldId="257"/>
            <ac:spMk id="2" creationId="{8F7BB635-3DF9-3CDB-46CB-69FDAE5FCC58}"/>
          </ac:spMkLst>
        </pc:spChg>
        <pc:spChg chg="add del mod ord">
          <ac:chgData name="gitta" userId="95666670548794c1" providerId="LiveId" clId="{95B59E66-55DB-46AA-8BAA-78835BACA7B7}" dt="2022-12-12T12:22:09.147" v="2028" actId="255"/>
          <ac:spMkLst>
            <pc:docMk/>
            <pc:sldMk cId="2627266959" sldId="257"/>
            <ac:spMk id="3" creationId="{0F0B069D-510E-41CE-4A09-4B4B47E3AB2C}"/>
          </ac:spMkLst>
        </pc:spChg>
        <pc:spChg chg="add del mod ord">
          <ac:chgData name="gitta" userId="95666670548794c1" providerId="LiveId" clId="{95B59E66-55DB-46AA-8BAA-78835BACA7B7}" dt="2022-12-03T13:14:11.264" v="140" actId="700"/>
          <ac:spMkLst>
            <pc:docMk/>
            <pc:sldMk cId="2627266959" sldId="257"/>
            <ac:spMk id="4" creationId="{533369C7-A965-D858-373E-231455AE4198}"/>
          </ac:spMkLst>
        </pc:spChg>
        <pc:spChg chg="add del">
          <ac:chgData name="gitta" userId="95666670548794c1" providerId="LiveId" clId="{95B59E66-55DB-46AA-8BAA-78835BACA7B7}" dt="2022-12-04T20:48:28.387" v="297" actId="26606"/>
          <ac:spMkLst>
            <pc:docMk/>
            <pc:sldMk cId="2627266959" sldId="257"/>
            <ac:spMk id="8" creationId="{17718681-A12E-49D6-9925-DD7C68176D61}"/>
          </ac:spMkLst>
        </pc:spChg>
        <pc:spChg chg="add del">
          <ac:chgData name="gitta" userId="95666670548794c1" providerId="LiveId" clId="{95B59E66-55DB-46AA-8BAA-78835BACA7B7}" dt="2022-12-04T20:49:04.154" v="303" actId="26606"/>
          <ac:spMkLst>
            <pc:docMk/>
            <pc:sldMk cId="2627266959" sldId="257"/>
            <ac:spMk id="9" creationId="{9B7AD9F6-8CE7-4299-8FC6-328F4DCD3FF9}"/>
          </ac:spMkLst>
        </pc:spChg>
        <pc:spChg chg="add del">
          <ac:chgData name="gitta" userId="95666670548794c1" providerId="LiveId" clId="{95B59E66-55DB-46AA-8BAA-78835BACA7B7}" dt="2022-12-04T20:48:28.387" v="297" actId="26606"/>
          <ac:spMkLst>
            <pc:docMk/>
            <pc:sldMk cId="2627266959" sldId="257"/>
            <ac:spMk id="10" creationId="{FBD77573-9EF2-4C35-8285-A1CF6FBB0EA5}"/>
          </ac:spMkLst>
        </pc:spChg>
        <pc:spChg chg="add del">
          <ac:chgData name="gitta" userId="95666670548794c1" providerId="LiveId" clId="{95B59E66-55DB-46AA-8BAA-78835BACA7B7}" dt="2022-12-04T20:49:04.154" v="303" actId="26606"/>
          <ac:spMkLst>
            <pc:docMk/>
            <pc:sldMk cId="2627266959" sldId="257"/>
            <ac:spMk id="11" creationId="{F49775AF-8896-43EE-92C6-83497D6DC56F}"/>
          </ac:spMkLst>
        </pc:spChg>
        <pc:spChg chg="add del">
          <ac:chgData name="gitta" userId="95666670548794c1" providerId="LiveId" clId="{95B59E66-55DB-46AA-8BAA-78835BACA7B7}" dt="2022-12-04T20:48:51.076" v="299" actId="26606"/>
          <ac:spMkLst>
            <pc:docMk/>
            <pc:sldMk cId="2627266959" sldId="257"/>
            <ac:spMk id="12" creationId="{100EDD19-6802-4EC3-95CE-CFFAB042CFD6}"/>
          </ac:spMkLst>
        </pc:spChg>
        <pc:spChg chg="add del">
          <ac:chgData name="gitta" userId="95666670548794c1" providerId="LiveId" clId="{95B59E66-55DB-46AA-8BAA-78835BACA7B7}" dt="2022-12-04T20:48:51.076" v="299" actId="26606"/>
          <ac:spMkLst>
            <pc:docMk/>
            <pc:sldMk cId="2627266959" sldId="257"/>
            <ac:spMk id="13" creationId="{DB17E863-922E-4C26-BD64-E8FD41D28661}"/>
          </ac:spMkLst>
        </pc:spChg>
        <pc:spChg chg="add del">
          <ac:chgData name="gitta" userId="95666670548794c1" providerId="LiveId" clId="{95B59E66-55DB-46AA-8BAA-78835BACA7B7}" dt="2022-12-04T20:49:24.522" v="305" actId="26606"/>
          <ac:spMkLst>
            <pc:docMk/>
            <pc:sldMk cId="2627266959" sldId="257"/>
            <ac:spMk id="14" creationId="{141ACBDB-38F8-4B34-8183-BD95B4E55A62}"/>
          </ac:spMkLst>
        </pc:spChg>
        <pc:spChg chg="add del">
          <ac:chgData name="gitta" userId="95666670548794c1" providerId="LiveId" clId="{95B59E66-55DB-46AA-8BAA-78835BACA7B7}" dt="2022-12-04T20:48:57.113" v="301" actId="26606"/>
          <ac:spMkLst>
            <pc:docMk/>
            <pc:sldMk cId="2627266959" sldId="257"/>
            <ac:spMk id="15" creationId="{C9A36457-A5F4-4103-A443-02581C09185B}"/>
          </ac:spMkLst>
        </pc:spChg>
        <pc:spChg chg="add del">
          <ac:chgData name="gitta" userId="95666670548794c1" providerId="LiveId" clId="{95B59E66-55DB-46AA-8BAA-78835BACA7B7}" dt="2022-12-04T20:48:57.113" v="301" actId="26606"/>
          <ac:spMkLst>
            <pc:docMk/>
            <pc:sldMk cId="2627266959" sldId="257"/>
            <ac:spMk id="16" creationId="{DC5FB7E8-B636-40FA-BE8D-48145C0F5C57}"/>
          </ac:spMkLst>
        </pc:spChg>
        <pc:spChg chg="add del">
          <ac:chgData name="gitta" userId="95666670548794c1" providerId="LiveId" clId="{95B59E66-55DB-46AA-8BAA-78835BACA7B7}" dt="2022-12-04T20:48:57.113" v="301" actId="26606"/>
          <ac:spMkLst>
            <pc:docMk/>
            <pc:sldMk cId="2627266959" sldId="257"/>
            <ac:spMk id="17" creationId="{142DCE2C-2863-46FA-9BE7-24365A24D9BA}"/>
          </ac:spMkLst>
        </pc:spChg>
        <pc:spChg chg="add del">
          <ac:chgData name="gitta" userId="95666670548794c1" providerId="LiveId" clId="{95B59E66-55DB-46AA-8BAA-78835BACA7B7}" dt="2022-12-04T20:49:24.522" v="305" actId="26606"/>
          <ac:spMkLst>
            <pc:docMk/>
            <pc:sldMk cId="2627266959" sldId="257"/>
            <ac:spMk id="18" creationId="{9E914C83-E0D8-4953-92D5-169D28CB43AE}"/>
          </ac:spMkLst>
        </pc:spChg>
        <pc:spChg chg="add del">
          <ac:chgData name="gitta" userId="95666670548794c1" providerId="LiveId" clId="{95B59E66-55DB-46AA-8BAA-78835BACA7B7}" dt="2022-12-04T20:49:24.522" v="305" actId="26606"/>
          <ac:spMkLst>
            <pc:docMk/>
            <pc:sldMk cId="2627266959" sldId="257"/>
            <ac:spMk id="19" creationId="{46D6306C-ED4F-4AAE-B4A5-EEA6AFAD726E}"/>
          </ac:spMkLst>
        </pc:spChg>
        <pc:spChg chg="add del">
          <ac:chgData name="gitta" userId="95666670548794c1" providerId="LiveId" clId="{95B59E66-55DB-46AA-8BAA-78835BACA7B7}" dt="2022-12-04T20:49:24.522" v="305" actId="26606"/>
          <ac:spMkLst>
            <pc:docMk/>
            <pc:sldMk cId="2627266959" sldId="257"/>
            <ac:spMk id="20" creationId="{3512E083-F550-46AF-8490-767ECFD00CB7}"/>
          </ac:spMkLst>
        </pc:spChg>
        <pc:spChg chg="add del">
          <ac:chgData name="gitta" userId="95666670548794c1" providerId="LiveId" clId="{95B59E66-55DB-46AA-8BAA-78835BACA7B7}" dt="2022-12-04T20:49:24.522" v="305" actId="26606"/>
          <ac:spMkLst>
            <pc:docMk/>
            <pc:sldMk cId="2627266959" sldId="257"/>
            <ac:spMk id="21" creationId="{0EC5361D-F897-4856-B945-0455A365EB24}"/>
          </ac:spMkLst>
        </pc:spChg>
        <pc:spChg chg="add del">
          <ac:chgData name="gitta" userId="95666670548794c1" providerId="LiveId" clId="{95B59E66-55DB-46AA-8BAA-78835BACA7B7}" dt="2022-12-04T20:49:24.522" v="305" actId="26606"/>
          <ac:spMkLst>
            <pc:docMk/>
            <pc:sldMk cId="2627266959" sldId="257"/>
            <ac:spMk id="22" creationId="{4508C0C5-2268-42B5-B3C8-4D0899E05F8C}"/>
          </ac:spMkLst>
        </pc:spChg>
        <pc:spChg chg="add del">
          <ac:chgData name="gitta" userId="95666670548794c1" providerId="LiveId" clId="{95B59E66-55DB-46AA-8BAA-78835BACA7B7}" dt="2022-12-04T20:49:24.522" v="305" actId="26606"/>
          <ac:spMkLst>
            <pc:docMk/>
            <pc:sldMk cId="2627266959" sldId="257"/>
            <ac:spMk id="23" creationId="{DE00DB52-3455-4E2F-867B-A6D0516E175B}"/>
          </ac:spMkLst>
        </pc:spChg>
        <pc:spChg chg="add del">
          <ac:chgData name="gitta" userId="95666670548794c1" providerId="LiveId" clId="{95B59E66-55DB-46AA-8BAA-78835BACA7B7}" dt="2022-12-04T20:49:40.418" v="307" actId="26606"/>
          <ac:spMkLst>
            <pc:docMk/>
            <pc:sldMk cId="2627266959" sldId="257"/>
            <ac:spMk id="25" creationId="{6080C784-110D-4B06-88CC-598E9649DB14}"/>
          </ac:spMkLst>
        </pc:spChg>
        <pc:spChg chg="add del">
          <ac:chgData name="gitta" userId="95666670548794c1" providerId="LiveId" clId="{95B59E66-55DB-46AA-8BAA-78835BACA7B7}" dt="2022-12-04T20:49:40.418" v="307" actId="26606"/>
          <ac:spMkLst>
            <pc:docMk/>
            <pc:sldMk cId="2627266959" sldId="257"/>
            <ac:spMk id="26" creationId="{FA08C4E0-4DED-48FF-8CF1-AE38C6759123}"/>
          </ac:spMkLst>
        </pc:spChg>
        <pc:spChg chg="add">
          <ac:chgData name="gitta" userId="95666670548794c1" providerId="LiveId" clId="{95B59E66-55DB-46AA-8BAA-78835BACA7B7}" dt="2022-12-04T20:49:40.434" v="308" actId="26606"/>
          <ac:spMkLst>
            <pc:docMk/>
            <pc:sldMk cId="2627266959" sldId="257"/>
            <ac:spMk id="30" creationId="{46D6306C-ED4F-4AAE-B4A5-EEA6AFAD726E}"/>
          </ac:spMkLst>
        </pc:spChg>
        <pc:spChg chg="add">
          <ac:chgData name="gitta" userId="95666670548794c1" providerId="LiveId" clId="{95B59E66-55DB-46AA-8BAA-78835BACA7B7}" dt="2022-12-04T20:49:40.434" v="308" actId="26606"/>
          <ac:spMkLst>
            <pc:docMk/>
            <pc:sldMk cId="2627266959" sldId="257"/>
            <ac:spMk id="31" creationId="{0EC5361D-F897-4856-B945-0455A365EB24}"/>
          </ac:spMkLst>
        </pc:spChg>
        <pc:spChg chg="add">
          <ac:chgData name="gitta" userId="95666670548794c1" providerId="LiveId" clId="{95B59E66-55DB-46AA-8BAA-78835BACA7B7}" dt="2022-12-04T20:49:40.434" v="308" actId="26606"/>
          <ac:spMkLst>
            <pc:docMk/>
            <pc:sldMk cId="2627266959" sldId="257"/>
            <ac:spMk id="32" creationId="{4508C0C5-2268-42B5-B3C8-4D0899E05F8C}"/>
          </ac:spMkLst>
        </pc:spChg>
        <pc:spChg chg="add">
          <ac:chgData name="gitta" userId="95666670548794c1" providerId="LiveId" clId="{95B59E66-55DB-46AA-8BAA-78835BACA7B7}" dt="2022-12-04T20:49:40.434" v="308" actId="26606"/>
          <ac:spMkLst>
            <pc:docMk/>
            <pc:sldMk cId="2627266959" sldId="257"/>
            <ac:spMk id="33" creationId="{141ACBDB-38F8-4B34-8183-BD95B4E55A62}"/>
          </ac:spMkLst>
        </pc:spChg>
        <pc:spChg chg="add">
          <ac:chgData name="gitta" userId="95666670548794c1" providerId="LiveId" clId="{95B59E66-55DB-46AA-8BAA-78835BACA7B7}" dt="2022-12-04T20:49:40.434" v="308" actId="26606"/>
          <ac:spMkLst>
            <pc:docMk/>
            <pc:sldMk cId="2627266959" sldId="257"/>
            <ac:spMk id="34" creationId="{DE00DB52-3455-4E2F-867B-A6D0516E175B}"/>
          </ac:spMkLst>
        </pc:spChg>
        <pc:spChg chg="add">
          <ac:chgData name="gitta" userId="95666670548794c1" providerId="LiveId" clId="{95B59E66-55DB-46AA-8BAA-78835BACA7B7}" dt="2022-12-04T20:49:40.434" v="308" actId="26606"/>
          <ac:spMkLst>
            <pc:docMk/>
            <pc:sldMk cId="2627266959" sldId="257"/>
            <ac:spMk id="35" creationId="{9E914C83-E0D8-4953-92D5-169D28CB43AE}"/>
          </ac:spMkLst>
        </pc:spChg>
        <pc:spChg chg="add">
          <ac:chgData name="gitta" userId="95666670548794c1" providerId="LiveId" clId="{95B59E66-55DB-46AA-8BAA-78835BACA7B7}" dt="2022-12-04T20:49:40.434" v="308" actId="26606"/>
          <ac:spMkLst>
            <pc:docMk/>
            <pc:sldMk cId="2627266959" sldId="257"/>
            <ac:spMk id="36" creationId="{3512E083-F550-46AF-8490-767ECFD00CB7}"/>
          </ac:spMkLst>
        </pc:spChg>
        <pc:picChg chg="add del">
          <ac:chgData name="gitta" userId="95666670548794c1" providerId="LiveId" clId="{95B59E66-55DB-46AA-8BAA-78835BACA7B7}" dt="2022-12-04T20:49:04.154" v="303" actId="26606"/>
          <ac:picMkLst>
            <pc:docMk/>
            <pc:sldMk cId="2627266959" sldId="257"/>
            <ac:picMk id="5" creationId="{78A1891E-8674-7D79-574D-1423AF1C7711}"/>
          </ac:picMkLst>
        </pc:picChg>
        <pc:cxnChg chg="add del">
          <ac:chgData name="gitta" userId="95666670548794c1" providerId="LiveId" clId="{95B59E66-55DB-46AA-8BAA-78835BACA7B7}" dt="2022-12-04T20:49:40.418" v="307" actId="26606"/>
          <ac:cxnSpMkLst>
            <pc:docMk/>
            <pc:sldMk cId="2627266959" sldId="257"/>
            <ac:cxnSpMk id="27" creationId="{AFE97524-2AF7-40D7-8909-4B15DF1FFAB5}"/>
          </ac:cxnSpMkLst>
        </pc:cxnChg>
        <pc:cxnChg chg="add del">
          <ac:chgData name="gitta" userId="95666670548794c1" providerId="LiveId" clId="{95B59E66-55DB-46AA-8BAA-78835BACA7B7}" dt="2022-12-04T20:49:40.418" v="307" actId="26606"/>
          <ac:cxnSpMkLst>
            <pc:docMk/>
            <pc:sldMk cId="2627266959" sldId="257"/>
            <ac:cxnSpMk id="28" creationId="{A9DF94E9-88AB-40DF-ABD9-A57240A32701}"/>
          </ac:cxnSpMkLst>
        </pc:cxnChg>
      </pc:sldChg>
      <pc:sldChg chg="addSp delSp modSp new del mod">
        <pc:chgData name="gitta" userId="95666670548794c1" providerId="LiveId" clId="{95B59E66-55DB-46AA-8BAA-78835BACA7B7}" dt="2022-12-12T19:11:07.186" v="3714" actId="2696"/>
        <pc:sldMkLst>
          <pc:docMk/>
          <pc:sldMk cId="3426698874" sldId="258"/>
        </pc:sldMkLst>
        <pc:spChg chg="mod">
          <ac:chgData name="gitta" userId="95666670548794c1" providerId="LiveId" clId="{95B59E66-55DB-46AA-8BAA-78835BACA7B7}" dt="2022-12-12T13:27:11.968" v="2195" actId="21"/>
          <ac:spMkLst>
            <pc:docMk/>
            <pc:sldMk cId="3426698874" sldId="258"/>
            <ac:spMk id="2" creationId="{B97DB674-1CEB-920B-08F1-419C6988B770}"/>
          </ac:spMkLst>
        </pc:spChg>
        <pc:spChg chg="mod">
          <ac:chgData name="gitta" userId="95666670548794c1" providerId="LiveId" clId="{95B59E66-55DB-46AA-8BAA-78835BACA7B7}" dt="2022-12-12T15:11:03.979" v="3142" actId="20577"/>
          <ac:spMkLst>
            <pc:docMk/>
            <pc:sldMk cId="3426698874" sldId="258"/>
            <ac:spMk id="3" creationId="{0DBF41DE-28E2-34C3-5DB9-3B42FED14941}"/>
          </ac:spMkLst>
        </pc:spChg>
        <pc:graphicFrameChg chg="add del mod modGraphic">
          <ac:chgData name="gitta" userId="95666670548794c1" providerId="LiveId" clId="{95B59E66-55DB-46AA-8BAA-78835BACA7B7}" dt="2022-12-11T20:58:29.253" v="1996" actId="1032"/>
          <ac:graphicFrameMkLst>
            <pc:docMk/>
            <pc:sldMk cId="3426698874" sldId="258"/>
            <ac:graphicFrameMk id="6" creationId="{A82846A2-0582-7C8E-7828-235E426BB894}"/>
          </ac:graphicFrameMkLst>
        </pc:graphicFrameChg>
      </pc:sldChg>
      <pc:sldChg chg="addSp modSp new mod">
        <pc:chgData name="gitta" userId="95666670548794c1" providerId="LiveId" clId="{95B59E66-55DB-46AA-8BAA-78835BACA7B7}" dt="2022-12-14T22:16:20.446" v="8047" actId="20577"/>
        <pc:sldMkLst>
          <pc:docMk/>
          <pc:sldMk cId="2430005504" sldId="259"/>
        </pc:sldMkLst>
        <pc:spChg chg="mod">
          <ac:chgData name="gitta" userId="95666670548794c1" providerId="LiveId" clId="{95B59E66-55DB-46AA-8BAA-78835BACA7B7}" dt="2022-12-12T19:09:53.298" v="3712" actId="1076"/>
          <ac:spMkLst>
            <pc:docMk/>
            <pc:sldMk cId="2430005504" sldId="259"/>
            <ac:spMk id="2" creationId="{8BF81368-394F-DDB5-9D7A-8C10A6354BC6}"/>
          </ac:spMkLst>
        </pc:spChg>
        <pc:spChg chg="mod">
          <ac:chgData name="gitta" userId="95666670548794c1" providerId="LiveId" clId="{95B59E66-55DB-46AA-8BAA-78835BACA7B7}" dt="2022-12-14T22:16:20.446" v="8047" actId="20577"/>
          <ac:spMkLst>
            <pc:docMk/>
            <pc:sldMk cId="2430005504" sldId="259"/>
            <ac:spMk id="3" creationId="{0C75489C-FA97-81EE-9878-440DF86AAB61}"/>
          </ac:spMkLst>
        </pc:spChg>
        <pc:spChg chg="add mod">
          <ac:chgData name="gitta" userId="95666670548794c1" providerId="LiveId" clId="{95B59E66-55DB-46AA-8BAA-78835BACA7B7}" dt="2022-12-12T18:25:51.720" v="3379" actId="1076"/>
          <ac:spMkLst>
            <pc:docMk/>
            <pc:sldMk cId="2430005504" sldId="259"/>
            <ac:spMk id="7" creationId="{E418F193-69D8-F74E-89BD-F5C25C2E5764}"/>
          </ac:spMkLst>
        </pc:spChg>
        <pc:spChg chg="add mod">
          <ac:chgData name="gitta" userId="95666670548794c1" providerId="LiveId" clId="{95B59E66-55DB-46AA-8BAA-78835BACA7B7}" dt="2022-12-12T18:25:04.862" v="3375" actId="20577"/>
          <ac:spMkLst>
            <pc:docMk/>
            <pc:sldMk cId="2430005504" sldId="259"/>
            <ac:spMk id="10" creationId="{ECA75CA3-6E7D-53C9-C6D6-33EF70E203F8}"/>
          </ac:spMkLst>
        </pc:spChg>
        <pc:picChg chg="add mod">
          <ac:chgData name="gitta" userId="95666670548794c1" providerId="LiveId" clId="{95B59E66-55DB-46AA-8BAA-78835BACA7B7}" dt="2022-12-12T18:25:47.236" v="3378" actId="1076"/>
          <ac:picMkLst>
            <pc:docMk/>
            <pc:sldMk cId="2430005504" sldId="259"/>
            <ac:picMk id="5" creationId="{E7B1CC45-D59E-89CD-13D9-06670782FC7C}"/>
          </ac:picMkLst>
        </pc:picChg>
        <pc:picChg chg="add mod">
          <ac:chgData name="gitta" userId="95666670548794c1" providerId="LiveId" clId="{95B59E66-55DB-46AA-8BAA-78835BACA7B7}" dt="2022-12-12T18:26:00.318" v="3380" actId="1076"/>
          <ac:picMkLst>
            <pc:docMk/>
            <pc:sldMk cId="2430005504" sldId="259"/>
            <ac:picMk id="9" creationId="{8167680C-4602-F99B-F2BE-9A2288D33BDE}"/>
          </ac:picMkLst>
        </pc:picChg>
      </pc:sldChg>
      <pc:sldChg chg="modSp new del mod">
        <pc:chgData name="gitta" userId="95666670548794c1" providerId="LiveId" clId="{95B59E66-55DB-46AA-8BAA-78835BACA7B7}" dt="2022-12-12T19:11:41.979" v="3717" actId="2696"/>
        <pc:sldMkLst>
          <pc:docMk/>
          <pc:sldMk cId="1957292223" sldId="260"/>
        </pc:sldMkLst>
        <pc:spChg chg="mod">
          <ac:chgData name="gitta" userId="95666670548794c1" providerId="LiveId" clId="{95B59E66-55DB-46AA-8BAA-78835BACA7B7}" dt="2022-12-12T19:11:31.081" v="3716" actId="1076"/>
          <ac:spMkLst>
            <pc:docMk/>
            <pc:sldMk cId="1957292223" sldId="260"/>
            <ac:spMk id="2" creationId="{18A350B9-FC14-5A12-B0A9-E2207F0837D4}"/>
          </ac:spMkLst>
        </pc:spChg>
        <pc:spChg chg="mod">
          <ac:chgData name="gitta" userId="95666670548794c1" providerId="LiveId" clId="{95B59E66-55DB-46AA-8BAA-78835BACA7B7}" dt="2022-12-10T23:04:03.277" v="1895" actId="27636"/>
          <ac:spMkLst>
            <pc:docMk/>
            <pc:sldMk cId="1957292223" sldId="260"/>
            <ac:spMk id="3" creationId="{4E669314-7B39-F643-4116-9C7AE3460CD0}"/>
          </ac:spMkLst>
        </pc:spChg>
      </pc:sldChg>
      <pc:sldChg chg="addSp delSp modSp new mod modTransition">
        <pc:chgData name="gitta" userId="95666670548794c1" providerId="LiveId" clId="{95B59E66-55DB-46AA-8BAA-78835BACA7B7}" dt="2022-12-13T12:44:05.846" v="6839" actId="208"/>
        <pc:sldMkLst>
          <pc:docMk/>
          <pc:sldMk cId="2936169693" sldId="261"/>
        </pc:sldMkLst>
        <pc:spChg chg="del mod">
          <ac:chgData name="gitta" userId="95666670548794c1" providerId="LiveId" clId="{95B59E66-55DB-46AA-8BAA-78835BACA7B7}" dt="2022-12-13T11:07:04.020" v="5823" actId="21"/>
          <ac:spMkLst>
            <pc:docMk/>
            <pc:sldMk cId="2936169693" sldId="261"/>
            <ac:spMk id="2" creationId="{93C820C7-5EC6-0111-AEC1-333DE48A1BB2}"/>
          </ac:spMkLst>
        </pc:spChg>
        <pc:spChg chg="add del mod">
          <ac:chgData name="gitta" userId="95666670548794c1" providerId="LiveId" clId="{95B59E66-55DB-46AA-8BAA-78835BACA7B7}" dt="2022-12-11T20:45:52.331" v="1984" actId="1032"/>
          <ac:spMkLst>
            <pc:docMk/>
            <pc:sldMk cId="2936169693" sldId="261"/>
            <ac:spMk id="3" creationId="{7E4E32FC-6549-7D4E-8455-3B461F20021F}"/>
          </ac:spMkLst>
        </pc:spChg>
        <pc:spChg chg="add del">
          <ac:chgData name="gitta" userId="95666670548794c1" providerId="LiveId" clId="{95B59E66-55DB-46AA-8BAA-78835BACA7B7}" dt="2022-12-13T12:39:37.075" v="6815" actId="11529"/>
          <ac:spMkLst>
            <pc:docMk/>
            <pc:sldMk cId="2936169693" sldId="261"/>
            <ac:spMk id="3" creationId="{D9C094A9-4A1F-C6B3-5A17-A683F2400C42}"/>
          </ac:spMkLst>
        </pc:spChg>
        <pc:spChg chg="add mod">
          <ac:chgData name="gitta" userId="95666670548794c1" providerId="LiveId" clId="{95B59E66-55DB-46AA-8BAA-78835BACA7B7}" dt="2022-12-13T12:29:29.167" v="6670" actId="14100"/>
          <ac:spMkLst>
            <pc:docMk/>
            <pc:sldMk cId="2936169693" sldId="261"/>
            <ac:spMk id="4" creationId="{3518EACA-19C2-ABCD-37C4-BAFCC3BD45A6}"/>
          </ac:spMkLst>
        </pc:spChg>
        <pc:spChg chg="add del mod">
          <ac:chgData name="gitta" userId="95666670548794c1" providerId="LiveId" clId="{95B59E66-55DB-46AA-8BAA-78835BACA7B7}" dt="2022-12-13T12:28:36.963" v="6665" actId="1076"/>
          <ac:spMkLst>
            <pc:docMk/>
            <pc:sldMk cId="2936169693" sldId="261"/>
            <ac:spMk id="6" creationId="{4E18037B-3069-9507-EA84-08F0C21D28F7}"/>
          </ac:spMkLst>
        </pc:spChg>
        <pc:spChg chg="add mod">
          <ac:chgData name="gitta" userId="95666670548794c1" providerId="LiveId" clId="{95B59E66-55DB-46AA-8BAA-78835BACA7B7}" dt="2022-12-13T12:28:32.321" v="6664" actId="1076"/>
          <ac:spMkLst>
            <pc:docMk/>
            <pc:sldMk cId="2936169693" sldId="261"/>
            <ac:spMk id="7" creationId="{69BD4F90-5494-2F85-3AF3-6E3341DB0C09}"/>
          </ac:spMkLst>
        </pc:spChg>
        <pc:spChg chg="add mod">
          <ac:chgData name="gitta" userId="95666670548794c1" providerId="LiveId" clId="{95B59E66-55DB-46AA-8BAA-78835BACA7B7}" dt="2022-12-13T12:38:37.405" v="6813" actId="20577"/>
          <ac:spMkLst>
            <pc:docMk/>
            <pc:sldMk cId="2936169693" sldId="261"/>
            <ac:spMk id="8" creationId="{0DF84C57-09AB-441C-BA9D-C1010BFE614C}"/>
          </ac:spMkLst>
        </pc:spChg>
        <pc:graphicFrameChg chg="add del mod modGraphic">
          <ac:chgData name="gitta" userId="95666670548794c1" providerId="LiveId" clId="{95B59E66-55DB-46AA-8BAA-78835BACA7B7}" dt="2022-12-11T20:41:06.082" v="1983" actId="1032"/>
          <ac:graphicFrameMkLst>
            <pc:docMk/>
            <pc:sldMk cId="2936169693" sldId="261"/>
            <ac:graphicFrameMk id="4" creationId="{F456A10F-EF4F-709C-26B5-3EEC98174DAD}"/>
          </ac:graphicFrameMkLst>
        </pc:graphicFrameChg>
        <pc:graphicFrameChg chg="add del mod modGraphic">
          <ac:chgData name="gitta" userId="95666670548794c1" providerId="LiveId" clId="{95B59E66-55DB-46AA-8BAA-78835BACA7B7}" dt="2022-12-12T14:31:10.312" v="2575" actId="478"/>
          <ac:graphicFrameMkLst>
            <pc:docMk/>
            <pc:sldMk cId="2936169693" sldId="261"/>
            <ac:graphicFrameMk id="5" creationId="{90F8685F-2341-DC71-881A-48C54A71DCE2}"/>
          </ac:graphicFrameMkLst>
        </pc:graphicFrameChg>
        <pc:cxnChg chg="add mod">
          <ac:chgData name="gitta" userId="95666670548794c1" providerId="LiveId" clId="{95B59E66-55DB-46AA-8BAA-78835BACA7B7}" dt="2022-12-13T12:43:46.153" v="6835" actId="208"/>
          <ac:cxnSpMkLst>
            <pc:docMk/>
            <pc:sldMk cId="2936169693" sldId="261"/>
            <ac:cxnSpMk id="9" creationId="{677D16CF-05B4-8F4C-637F-1CB566EAC96F}"/>
          </ac:cxnSpMkLst>
        </pc:cxnChg>
        <pc:cxnChg chg="add mod">
          <ac:chgData name="gitta" userId="95666670548794c1" providerId="LiveId" clId="{95B59E66-55DB-46AA-8BAA-78835BACA7B7}" dt="2022-12-13T12:43:54.358" v="6837" actId="208"/>
          <ac:cxnSpMkLst>
            <pc:docMk/>
            <pc:sldMk cId="2936169693" sldId="261"/>
            <ac:cxnSpMk id="11" creationId="{FCEE1916-AB6B-1F33-8466-2ED005098E48}"/>
          </ac:cxnSpMkLst>
        </pc:cxnChg>
        <pc:cxnChg chg="add mod">
          <ac:chgData name="gitta" userId="95666670548794c1" providerId="LiveId" clId="{95B59E66-55DB-46AA-8BAA-78835BACA7B7}" dt="2022-12-13T12:44:02.012" v="6838" actId="208"/>
          <ac:cxnSpMkLst>
            <pc:docMk/>
            <pc:sldMk cId="2936169693" sldId="261"/>
            <ac:cxnSpMk id="13" creationId="{71EDF230-BB25-6FF2-F95B-A814A33BBC81}"/>
          </ac:cxnSpMkLst>
        </pc:cxnChg>
        <pc:cxnChg chg="add mod">
          <ac:chgData name="gitta" userId="95666670548794c1" providerId="LiveId" clId="{95B59E66-55DB-46AA-8BAA-78835BACA7B7}" dt="2022-12-13T12:44:05.846" v="6839" actId="208"/>
          <ac:cxnSpMkLst>
            <pc:docMk/>
            <pc:sldMk cId="2936169693" sldId="261"/>
            <ac:cxnSpMk id="15" creationId="{6A51FFBB-D03D-70AD-4E15-B65647A18A72}"/>
          </ac:cxnSpMkLst>
        </pc:cxnChg>
      </pc:sldChg>
      <pc:sldChg chg="modSp new del mod">
        <pc:chgData name="gitta" userId="95666670548794c1" providerId="LiveId" clId="{95B59E66-55DB-46AA-8BAA-78835BACA7B7}" dt="2022-12-13T11:05:12.249" v="5812" actId="2696"/>
        <pc:sldMkLst>
          <pc:docMk/>
          <pc:sldMk cId="465788791" sldId="262"/>
        </pc:sldMkLst>
        <pc:spChg chg="mod">
          <ac:chgData name="gitta" userId="95666670548794c1" providerId="LiveId" clId="{95B59E66-55DB-46AA-8BAA-78835BACA7B7}" dt="2022-12-10T22:54:08.063" v="1751"/>
          <ac:spMkLst>
            <pc:docMk/>
            <pc:sldMk cId="465788791" sldId="262"/>
            <ac:spMk id="3" creationId="{B5C3D609-E104-5F3F-2505-AA94A0DE54EA}"/>
          </ac:spMkLst>
        </pc:spChg>
      </pc:sldChg>
      <pc:sldChg chg="modSp new mod ord">
        <pc:chgData name="gitta" userId="95666670548794c1" providerId="LiveId" clId="{95B59E66-55DB-46AA-8BAA-78835BACA7B7}" dt="2022-12-13T11:50:19.860" v="6530" actId="20577"/>
        <pc:sldMkLst>
          <pc:docMk/>
          <pc:sldMk cId="2649057756" sldId="263"/>
        </pc:sldMkLst>
        <pc:spChg chg="mod">
          <ac:chgData name="gitta" userId="95666670548794c1" providerId="LiveId" clId="{95B59E66-55DB-46AA-8BAA-78835BACA7B7}" dt="2022-12-13T11:19:55.349" v="6076" actId="20577"/>
          <ac:spMkLst>
            <pc:docMk/>
            <pc:sldMk cId="2649057756" sldId="263"/>
            <ac:spMk id="2" creationId="{C63F701F-AC4D-39DC-8D15-84EF0BA429C4}"/>
          </ac:spMkLst>
        </pc:spChg>
        <pc:spChg chg="mod">
          <ac:chgData name="gitta" userId="95666670548794c1" providerId="LiveId" clId="{95B59E66-55DB-46AA-8BAA-78835BACA7B7}" dt="2022-12-13T11:50:19.860" v="6530" actId="20577"/>
          <ac:spMkLst>
            <pc:docMk/>
            <pc:sldMk cId="2649057756" sldId="263"/>
            <ac:spMk id="3" creationId="{9CDABDBB-4D69-F130-2CA5-F9A501EC6928}"/>
          </ac:spMkLst>
        </pc:spChg>
      </pc:sldChg>
      <pc:sldChg chg="addSp delSp modSp new mod">
        <pc:chgData name="gitta" userId="95666670548794c1" providerId="LiveId" clId="{95B59E66-55DB-46AA-8BAA-78835BACA7B7}" dt="2022-12-14T22:12:31.010" v="8003" actId="313"/>
        <pc:sldMkLst>
          <pc:docMk/>
          <pc:sldMk cId="2577074921" sldId="264"/>
        </pc:sldMkLst>
        <pc:spChg chg="mod">
          <ac:chgData name="gitta" userId="95666670548794c1" providerId="LiveId" clId="{95B59E66-55DB-46AA-8BAA-78835BACA7B7}" dt="2022-12-14T22:12:31.010" v="8003" actId="313"/>
          <ac:spMkLst>
            <pc:docMk/>
            <pc:sldMk cId="2577074921" sldId="264"/>
            <ac:spMk id="2" creationId="{AE44D83D-E210-A90B-AA3D-DEA54B8AC726}"/>
          </ac:spMkLst>
        </pc:spChg>
        <pc:spChg chg="add mod">
          <ac:chgData name="gitta" userId="95666670548794c1" providerId="LiveId" clId="{95B59E66-55DB-46AA-8BAA-78835BACA7B7}" dt="2022-12-13T13:15:36.783" v="7161" actId="1076"/>
          <ac:spMkLst>
            <pc:docMk/>
            <pc:sldMk cId="2577074921" sldId="264"/>
            <ac:spMk id="3" creationId="{6119C7D2-94F6-D4BD-069E-E49F66E38810}"/>
          </ac:spMkLst>
        </pc:spChg>
        <pc:spChg chg="del">
          <ac:chgData name="gitta" userId="95666670548794c1" providerId="LiveId" clId="{95B59E66-55DB-46AA-8BAA-78835BACA7B7}" dt="2022-12-12T13:19:23.743" v="2169" actId="1032"/>
          <ac:spMkLst>
            <pc:docMk/>
            <pc:sldMk cId="2577074921" sldId="264"/>
            <ac:spMk id="3" creationId="{C7FD1AA3-9616-14E4-FBBE-4580D1654508}"/>
          </ac:spMkLst>
        </pc:spChg>
        <pc:spChg chg="add del mod">
          <ac:chgData name="gitta" userId="95666670548794c1" providerId="LiveId" clId="{95B59E66-55DB-46AA-8BAA-78835BACA7B7}" dt="2022-12-13T13:13:08.231" v="7146" actId="1076"/>
          <ac:spMkLst>
            <pc:docMk/>
            <pc:sldMk cId="2577074921" sldId="264"/>
            <ac:spMk id="6" creationId="{CA14B813-84C8-851C-5125-79685F6A9A3E}"/>
          </ac:spMkLst>
        </pc:spChg>
        <pc:spChg chg="add mod">
          <ac:chgData name="gitta" userId="95666670548794c1" providerId="LiveId" clId="{95B59E66-55DB-46AA-8BAA-78835BACA7B7}" dt="2022-12-13T13:14:17.342" v="7157" actId="20577"/>
          <ac:spMkLst>
            <pc:docMk/>
            <pc:sldMk cId="2577074921" sldId="264"/>
            <ac:spMk id="7" creationId="{896ADEED-B3DF-DB89-F99A-F73E8D1D324B}"/>
          </ac:spMkLst>
        </pc:spChg>
        <pc:spChg chg="add mod">
          <ac:chgData name="gitta" userId="95666670548794c1" providerId="LiveId" clId="{95B59E66-55DB-46AA-8BAA-78835BACA7B7}" dt="2022-12-13T13:13:40.552" v="7151" actId="1076"/>
          <ac:spMkLst>
            <pc:docMk/>
            <pc:sldMk cId="2577074921" sldId="264"/>
            <ac:spMk id="8" creationId="{9F23D6D6-CE1C-9D78-174E-D7EB94C37F19}"/>
          </ac:spMkLst>
        </pc:spChg>
        <pc:spChg chg="add del mod">
          <ac:chgData name="gitta" userId="95666670548794c1" providerId="LiveId" clId="{95B59E66-55DB-46AA-8BAA-78835BACA7B7}" dt="2022-12-12T14:39:33.723" v="2635" actId="14100"/>
          <ac:spMkLst>
            <pc:docMk/>
            <pc:sldMk cId="2577074921" sldId="264"/>
            <ac:spMk id="9" creationId="{D79DAFB1-F222-A6D3-2653-CD43508F315E}"/>
          </ac:spMkLst>
        </pc:spChg>
        <pc:graphicFrameChg chg="add mod modGraphic">
          <ac:chgData name="gitta" userId="95666670548794c1" providerId="LiveId" clId="{95B59E66-55DB-46AA-8BAA-78835BACA7B7}" dt="2022-12-13T13:15:40.491" v="7162"/>
          <ac:graphicFrameMkLst>
            <pc:docMk/>
            <pc:sldMk cId="2577074921" sldId="264"/>
            <ac:graphicFrameMk id="4" creationId="{90EB68EF-7596-17D2-5486-FF347B31D831}"/>
          </ac:graphicFrameMkLst>
        </pc:graphicFrameChg>
        <pc:graphicFrameChg chg="add del mod modGraphic">
          <ac:chgData name="gitta" userId="95666670548794c1" providerId="LiveId" clId="{95B59E66-55DB-46AA-8BAA-78835BACA7B7}" dt="2022-12-12T14:00:35.337" v="2426" actId="1032"/>
          <ac:graphicFrameMkLst>
            <pc:docMk/>
            <pc:sldMk cId="2577074921" sldId="264"/>
            <ac:graphicFrameMk id="5" creationId="{4266DDD6-CCA4-3CE4-3C85-732CDB5595C8}"/>
          </ac:graphicFrameMkLst>
        </pc:graphicFrameChg>
      </pc:sldChg>
      <pc:sldChg chg="addSp delSp modSp new mod setBg modAnim">
        <pc:chgData name="gitta" userId="95666670548794c1" providerId="LiveId" clId="{95B59E66-55DB-46AA-8BAA-78835BACA7B7}" dt="2022-12-14T21:43:22.459" v="7869" actId="1076"/>
        <pc:sldMkLst>
          <pc:docMk/>
          <pc:sldMk cId="294795294" sldId="265"/>
        </pc:sldMkLst>
        <pc:spChg chg="add del mod">
          <ac:chgData name="gitta" userId="95666670548794c1" providerId="LiveId" clId="{95B59E66-55DB-46AA-8BAA-78835BACA7B7}" dt="2022-12-14T21:43:12.233" v="7868" actId="20577"/>
          <ac:spMkLst>
            <pc:docMk/>
            <pc:sldMk cId="294795294" sldId="265"/>
            <ac:spMk id="2" creationId="{E2DABF78-80EB-082B-EA0C-91A1305A50B5}"/>
          </ac:spMkLst>
        </pc:spChg>
        <pc:spChg chg="add del">
          <ac:chgData name="gitta" userId="95666670548794c1" providerId="LiveId" clId="{95B59E66-55DB-46AA-8BAA-78835BACA7B7}" dt="2022-12-12T19:41:43.432" v="3726" actId="1032"/>
          <ac:spMkLst>
            <pc:docMk/>
            <pc:sldMk cId="294795294" sldId="265"/>
            <ac:spMk id="3" creationId="{81672678-BDA4-4713-98E0-F40C4A5BA4FA}"/>
          </ac:spMkLst>
        </pc:spChg>
        <pc:spChg chg="add del mod">
          <ac:chgData name="gitta" userId="95666670548794c1" providerId="LiveId" clId="{95B59E66-55DB-46AA-8BAA-78835BACA7B7}" dt="2022-12-13T11:31:14.521" v="6160" actId="21"/>
          <ac:spMkLst>
            <pc:docMk/>
            <pc:sldMk cId="294795294" sldId="265"/>
            <ac:spMk id="4" creationId="{DDDB4BD0-568F-302F-AF83-D99425FFB7B0}"/>
          </ac:spMkLst>
        </pc:spChg>
        <pc:spChg chg="add mod">
          <ac:chgData name="gitta" userId="95666670548794c1" providerId="LiveId" clId="{95B59E66-55DB-46AA-8BAA-78835BACA7B7}" dt="2022-12-14T21:42:51.589" v="7864" actId="1076"/>
          <ac:spMkLst>
            <pc:docMk/>
            <pc:sldMk cId="294795294" sldId="265"/>
            <ac:spMk id="6" creationId="{ECF437BD-1B6E-C369-D517-78BCDB53198A}"/>
          </ac:spMkLst>
        </pc:spChg>
        <pc:spChg chg="add mod">
          <ac:chgData name="gitta" userId="95666670548794c1" providerId="LiveId" clId="{95B59E66-55DB-46AA-8BAA-78835BACA7B7}" dt="2022-12-14T21:42:53.312" v="7865" actId="1076"/>
          <ac:spMkLst>
            <pc:docMk/>
            <pc:sldMk cId="294795294" sldId="265"/>
            <ac:spMk id="7" creationId="{01F464F3-8256-54AE-5E74-66BCC38B834F}"/>
          </ac:spMkLst>
        </pc:spChg>
        <pc:spChg chg="add del mod">
          <ac:chgData name="gitta" userId="95666670548794c1" providerId="LiveId" clId="{95B59E66-55DB-46AA-8BAA-78835BACA7B7}" dt="2022-12-12T20:17:13.252" v="4135" actId="21"/>
          <ac:spMkLst>
            <pc:docMk/>
            <pc:sldMk cId="294795294" sldId="265"/>
            <ac:spMk id="7" creationId="{EC8E56BF-B71B-7077-709A-425E49A82F25}"/>
          </ac:spMkLst>
        </pc:spChg>
        <pc:spChg chg="add del mod">
          <ac:chgData name="gitta" userId="95666670548794c1" providerId="LiveId" clId="{95B59E66-55DB-46AA-8BAA-78835BACA7B7}" dt="2022-12-13T14:31:38.548" v="7425" actId="478"/>
          <ac:spMkLst>
            <pc:docMk/>
            <pc:sldMk cId="294795294" sldId="265"/>
            <ac:spMk id="8" creationId="{47608469-16E6-A3E6-65E7-2E83BC4BB7DF}"/>
          </ac:spMkLst>
        </pc:spChg>
        <pc:spChg chg="add del mod">
          <ac:chgData name="gitta" userId="95666670548794c1" providerId="LiveId" clId="{95B59E66-55DB-46AA-8BAA-78835BACA7B7}" dt="2022-12-12T20:22:00.207" v="4527"/>
          <ac:spMkLst>
            <pc:docMk/>
            <pc:sldMk cId="294795294" sldId="265"/>
            <ac:spMk id="8" creationId="{6D56B8F3-3DE3-63D8-04F8-5F0904C5B26A}"/>
          </ac:spMkLst>
        </pc:spChg>
        <pc:spChg chg="add mod">
          <ac:chgData name="gitta" userId="95666670548794c1" providerId="LiveId" clId="{95B59E66-55DB-46AA-8BAA-78835BACA7B7}" dt="2022-12-14T21:42:12.441" v="7858" actId="1076"/>
          <ac:spMkLst>
            <pc:docMk/>
            <pc:sldMk cId="294795294" sldId="265"/>
            <ac:spMk id="8" creationId="{F29DF8F1-580B-5BD8-B620-0D027C3B5BA8}"/>
          </ac:spMkLst>
        </pc:spChg>
        <pc:spChg chg="add del mod">
          <ac:chgData name="gitta" userId="95666670548794c1" providerId="LiveId" clId="{95B59E66-55DB-46AA-8BAA-78835BACA7B7}" dt="2022-12-12T20:22:00.207" v="4527"/>
          <ac:spMkLst>
            <pc:docMk/>
            <pc:sldMk cId="294795294" sldId="265"/>
            <ac:spMk id="9" creationId="{682460FD-0709-1EB7-5C1E-0E23210D8D8A}"/>
          </ac:spMkLst>
        </pc:spChg>
        <pc:spChg chg="add mod">
          <ac:chgData name="gitta" userId="95666670548794c1" providerId="LiveId" clId="{95B59E66-55DB-46AA-8BAA-78835BACA7B7}" dt="2022-12-14T21:43:22.459" v="7869" actId="1076"/>
          <ac:spMkLst>
            <pc:docMk/>
            <pc:sldMk cId="294795294" sldId="265"/>
            <ac:spMk id="9" creationId="{F38153FA-FE7A-48F6-E79E-DE8C00979C1A}"/>
          </ac:spMkLst>
        </pc:spChg>
        <pc:spChg chg="add del">
          <ac:chgData name="gitta" userId="95666670548794c1" providerId="LiveId" clId="{95B59E66-55DB-46AA-8BAA-78835BACA7B7}" dt="2022-12-12T20:28:22.806" v="4556" actId="26606"/>
          <ac:spMkLst>
            <pc:docMk/>
            <pc:sldMk cId="294795294" sldId="265"/>
            <ac:spMk id="10" creationId="{6C4028FD-8BAA-4A19-BFDE-594D991B7552}"/>
          </ac:spMkLst>
        </pc:spChg>
        <pc:spChg chg="add mod">
          <ac:chgData name="gitta" userId="95666670548794c1" providerId="LiveId" clId="{95B59E66-55DB-46AA-8BAA-78835BACA7B7}" dt="2022-12-14T21:41:35.563" v="7850" actId="1076"/>
          <ac:spMkLst>
            <pc:docMk/>
            <pc:sldMk cId="294795294" sldId="265"/>
            <ac:spMk id="10" creationId="{9D98742F-91BA-E495-05D8-0103B8638670}"/>
          </ac:spMkLst>
        </pc:spChg>
        <pc:spChg chg="add del mod">
          <ac:chgData name="gitta" userId="95666670548794c1" providerId="LiveId" clId="{95B59E66-55DB-46AA-8BAA-78835BACA7B7}" dt="2022-12-12T22:51:31.025" v="5108"/>
          <ac:spMkLst>
            <pc:docMk/>
            <pc:sldMk cId="294795294" sldId="265"/>
            <ac:spMk id="11" creationId="{7E948D88-92FA-9848-E2A8-DCF1C574EE28}"/>
          </ac:spMkLst>
        </pc:spChg>
        <pc:spChg chg="add mod">
          <ac:chgData name="gitta" userId="95666670548794c1" providerId="LiveId" clId="{95B59E66-55DB-46AA-8BAA-78835BACA7B7}" dt="2022-12-14T21:41:39.593" v="7851" actId="1076"/>
          <ac:spMkLst>
            <pc:docMk/>
            <pc:sldMk cId="294795294" sldId="265"/>
            <ac:spMk id="11" creationId="{9F4E0B3D-13E5-235C-0A8E-9FF8DAB07DA0}"/>
          </ac:spMkLst>
        </pc:spChg>
        <pc:spChg chg="add del">
          <ac:chgData name="gitta" userId="95666670548794c1" providerId="LiveId" clId="{95B59E66-55DB-46AA-8BAA-78835BACA7B7}" dt="2022-12-13T13:16:20.683" v="7166" actId="26606"/>
          <ac:spMkLst>
            <pc:docMk/>
            <pc:sldMk cId="294795294" sldId="265"/>
            <ac:spMk id="12" creationId="{83C98ABE-055B-441F-B07E-44F97F083C39}"/>
          </ac:spMkLst>
        </pc:spChg>
        <pc:spChg chg="add mod">
          <ac:chgData name="gitta" userId="95666670548794c1" providerId="LiveId" clId="{95B59E66-55DB-46AA-8BAA-78835BACA7B7}" dt="2022-12-14T21:41:30.004" v="7849" actId="1076"/>
          <ac:spMkLst>
            <pc:docMk/>
            <pc:sldMk cId="294795294" sldId="265"/>
            <ac:spMk id="12" creationId="{B1DEECCE-D139-38FA-19C9-90F26831CB91}"/>
          </ac:spMkLst>
        </pc:spChg>
        <pc:spChg chg="add del">
          <ac:chgData name="gitta" userId="95666670548794c1" providerId="LiveId" clId="{95B59E66-55DB-46AA-8BAA-78835BACA7B7}" dt="2022-12-13T13:16:20.683" v="7166" actId="26606"/>
          <ac:spMkLst>
            <pc:docMk/>
            <pc:sldMk cId="294795294" sldId="265"/>
            <ac:spMk id="13" creationId="{F3060C83-F051-4F0E-ABAD-AA0DFC48B218}"/>
          </ac:spMkLst>
        </pc:spChg>
        <pc:spChg chg="add del">
          <ac:chgData name="gitta" userId="95666670548794c1" providerId="LiveId" clId="{95B59E66-55DB-46AA-8BAA-78835BACA7B7}" dt="2022-12-13T13:16:20.683" v="7166" actId="26606"/>
          <ac:spMkLst>
            <pc:docMk/>
            <pc:sldMk cId="294795294" sldId="265"/>
            <ac:spMk id="14" creationId="{29FDB030-9B49-4CED-8CCD-4D99382388AC}"/>
          </ac:spMkLst>
        </pc:spChg>
        <pc:spChg chg="add del mod">
          <ac:chgData name="gitta" userId="95666670548794c1" providerId="LiveId" clId="{95B59E66-55DB-46AA-8BAA-78835BACA7B7}" dt="2022-12-14T21:16:48.682" v="7666" actId="21"/>
          <ac:spMkLst>
            <pc:docMk/>
            <pc:sldMk cId="294795294" sldId="265"/>
            <ac:spMk id="14" creationId="{35E7E770-4D83-E939-D001-1BB8989E3619}"/>
          </ac:spMkLst>
        </pc:spChg>
        <pc:spChg chg="add">
          <ac:chgData name="gitta" userId="95666670548794c1" providerId="LiveId" clId="{95B59E66-55DB-46AA-8BAA-78835BACA7B7}" dt="2022-12-13T13:16:30.138" v="7167" actId="26606"/>
          <ac:spMkLst>
            <pc:docMk/>
            <pc:sldMk cId="294795294" sldId="265"/>
            <ac:spMk id="15" creationId="{F3060C83-F051-4F0E-ABAD-AA0DFC48B218}"/>
          </ac:spMkLst>
        </pc:spChg>
        <pc:spChg chg="add del">
          <ac:chgData name="gitta" userId="95666670548794c1" providerId="LiveId" clId="{95B59E66-55DB-46AA-8BAA-78835BACA7B7}" dt="2022-12-13T13:16:20.683" v="7166" actId="26606"/>
          <ac:spMkLst>
            <pc:docMk/>
            <pc:sldMk cId="294795294" sldId="265"/>
            <ac:spMk id="16" creationId="{3783CA14-24A1-485C-8B30-D6A5D87987AD}"/>
          </ac:spMkLst>
        </pc:spChg>
        <pc:spChg chg="add">
          <ac:chgData name="gitta" userId="95666670548794c1" providerId="LiveId" clId="{95B59E66-55DB-46AA-8BAA-78835BACA7B7}" dt="2022-12-13T13:16:30.138" v="7167" actId="26606"/>
          <ac:spMkLst>
            <pc:docMk/>
            <pc:sldMk cId="294795294" sldId="265"/>
            <ac:spMk id="17" creationId="{83C98ABE-055B-441F-B07E-44F97F083C39}"/>
          </ac:spMkLst>
        </pc:spChg>
        <pc:spChg chg="add del">
          <ac:chgData name="gitta" userId="95666670548794c1" providerId="LiveId" clId="{95B59E66-55DB-46AA-8BAA-78835BACA7B7}" dt="2022-12-13T13:16:20.683" v="7166" actId="26606"/>
          <ac:spMkLst>
            <pc:docMk/>
            <pc:sldMk cId="294795294" sldId="265"/>
            <ac:spMk id="18" creationId="{9A97C86A-04D6-40F7-AE84-31AB43E6A846}"/>
          </ac:spMkLst>
        </pc:spChg>
        <pc:spChg chg="add">
          <ac:chgData name="gitta" userId="95666670548794c1" providerId="LiveId" clId="{95B59E66-55DB-46AA-8BAA-78835BACA7B7}" dt="2022-12-13T13:16:30.138" v="7167" actId="26606"/>
          <ac:spMkLst>
            <pc:docMk/>
            <pc:sldMk cId="294795294" sldId="265"/>
            <ac:spMk id="19" creationId="{29FDB030-9B49-4CED-8CCD-4D99382388AC}"/>
          </ac:spMkLst>
        </pc:spChg>
        <pc:spChg chg="add del">
          <ac:chgData name="gitta" userId="95666670548794c1" providerId="LiveId" clId="{95B59E66-55DB-46AA-8BAA-78835BACA7B7}" dt="2022-12-13T13:16:20.683" v="7166" actId="26606"/>
          <ac:spMkLst>
            <pc:docMk/>
            <pc:sldMk cId="294795294" sldId="265"/>
            <ac:spMk id="20" creationId="{FF9F2414-84E8-453E-B1F3-389FDE8192D9}"/>
          </ac:spMkLst>
        </pc:spChg>
        <pc:spChg chg="add">
          <ac:chgData name="gitta" userId="95666670548794c1" providerId="LiveId" clId="{95B59E66-55DB-46AA-8BAA-78835BACA7B7}" dt="2022-12-13T13:16:30.138" v="7167" actId="26606"/>
          <ac:spMkLst>
            <pc:docMk/>
            <pc:sldMk cId="294795294" sldId="265"/>
            <ac:spMk id="21" creationId="{3783CA14-24A1-485C-8B30-D6A5D87987AD}"/>
          </ac:spMkLst>
        </pc:spChg>
        <pc:spChg chg="add del">
          <ac:chgData name="gitta" userId="95666670548794c1" providerId="LiveId" clId="{95B59E66-55DB-46AA-8BAA-78835BACA7B7}" dt="2022-12-13T13:16:20.683" v="7166" actId="26606"/>
          <ac:spMkLst>
            <pc:docMk/>
            <pc:sldMk cId="294795294" sldId="265"/>
            <ac:spMk id="22" creationId="{3ECA69A1-7536-43AC-85EF-C7106179F5ED}"/>
          </ac:spMkLst>
        </pc:spChg>
        <pc:spChg chg="add">
          <ac:chgData name="gitta" userId="95666670548794c1" providerId="LiveId" clId="{95B59E66-55DB-46AA-8BAA-78835BACA7B7}" dt="2022-12-13T13:16:30.138" v="7167" actId="26606"/>
          <ac:spMkLst>
            <pc:docMk/>
            <pc:sldMk cId="294795294" sldId="265"/>
            <ac:spMk id="23" creationId="{9A97C86A-04D6-40F7-AE84-31AB43E6A846}"/>
          </ac:spMkLst>
        </pc:spChg>
        <pc:spChg chg="add">
          <ac:chgData name="gitta" userId="95666670548794c1" providerId="LiveId" clId="{95B59E66-55DB-46AA-8BAA-78835BACA7B7}" dt="2022-12-13T13:16:30.138" v="7167" actId="26606"/>
          <ac:spMkLst>
            <pc:docMk/>
            <pc:sldMk cId="294795294" sldId="265"/>
            <ac:spMk id="24" creationId="{FF9F2414-84E8-453E-B1F3-389FDE8192D9}"/>
          </ac:spMkLst>
        </pc:spChg>
        <pc:spChg chg="add">
          <ac:chgData name="gitta" userId="95666670548794c1" providerId="LiveId" clId="{95B59E66-55DB-46AA-8BAA-78835BACA7B7}" dt="2022-12-13T13:16:30.138" v="7167" actId="26606"/>
          <ac:spMkLst>
            <pc:docMk/>
            <pc:sldMk cId="294795294" sldId="265"/>
            <ac:spMk id="25" creationId="{3ECA69A1-7536-43AC-85EF-C7106179F5ED}"/>
          </ac:spMkLst>
        </pc:spChg>
        <pc:graphicFrameChg chg="add del mod modGraphic">
          <ac:chgData name="gitta" userId="95666670548794c1" providerId="LiveId" clId="{95B59E66-55DB-46AA-8BAA-78835BACA7B7}" dt="2022-12-12T19:38:49.140" v="3725" actId="1032"/>
          <ac:graphicFrameMkLst>
            <pc:docMk/>
            <pc:sldMk cId="294795294" sldId="265"/>
            <ac:graphicFrameMk id="4" creationId="{F35E9A8A-CD32-5363-AAA4-CC9C7C5AB1B5}"/>
          </ac:graphicFrameMkLst>
        </pc:graphicFrameChg>
        <pc:graphicFrameChg chg="add del mod modGraphic">
          <ac:chgData name="gitta" userId="95666670548794c1" providerId="LiveId" clId="{95B59E66-55DB-46AA-8BAA-78835BACA7B7}" dt="2022-12-13T14:31:44.190" v="7426" actId="1076"/>
          <ac:graphicFrameMkLst>
            <pc:docMk/>
            <pc:sldMk cId="294795294" sldId="265"/>
            <ac:graphicFrameMk id="5" creationId="{737232F1-024E-9459-CC0D-3079C43182DF}"/>
          </ac:graphicFrameMkLst>
        </pc:graphicFrameChg>
        <pc:graphicFrameChg chg="add del mod">
          <ac:chgData name="gitta" userId="95666670548794c1" providerId="LiveId" clId="{95B59E66-55DB-46AA-8BAA-78835BACA7B7}" dt="2022-12-13T11:33:50.356" v="6182"/>
          <ac:graphicFrameMkLst>
            <pc:docMk/>
            <pc:sldMk cId="294795294" sldId="265"/>
            <ac:graphicFrameMk id="6" creationId="{AD978164-F36C-EC86-7557-9868602E892B}"/>
          </ac:graphicFrameMkLst>
        </pc:graphicFrameChg>
        <pc:picChg chg="add mod">
          <ac:chgData name="gitta" userId="95666670548794c1" providerId="LiveId" clId="{95B59E66-55DB-46AA-8BAA-78835BACA7B7}" dt="2022-12-14T21:41:27.926" v="7848" actId="1076"/>
          <ac:picMkLst>
            <pc:docMk/>
            <pc:sldMk cId="294795294" sldId="265"/>
            <ac:picMk id="4" creationId="{65E487E7-0870-5B7C-ED31-947E74C423F4}"/>
          </ac:picMkLst>
        </pc:picChg>
      </pc:sldChg>
      <pc:sldChg chg="modSp new del mod">
        <pc:chgData name="gitta" userId="95666670548794c1" providerId="LiveId" clId="{95B59E66-55DB-46AA-8BAA-78835BACA7B7}" dt="2022-12-12T19:11:10.412" v="3715" actId="2696"/>
        <pc:sldMkLst>
          <pc:docMk/>
          <pc:sldMk cId="556581267" sldId="265"/>
        </pc:sldMkLst>
        <pc:spChg chg="mod">
          <ac:chgData name="gitta" userId="95666670548794c1" providerId="LiveId" clId="{95B59E66-55DB-46AA-8BAA-78835BACA7B7}" dt="2022-12-12T17:25:06.440" v="3208" actId="21"/>
          <ac:spMkLst>
            <pc:docMk/>
            <pc:sldMk cId="556581267" sldId="265"/>
            <ac:spMk id="3" creationId="{118406A8-4160-06FB-E82B-A76B241D5AB1}"/>
          </ac:spMkLst>
        </pc:spChg>
      </pc:sldChg>
      <pc:sldChg chg="addSp delSp modSp new mod">
        <pc:chgData name="gitta" userId="95666670548794c1" providerId="LiveId" clId="{95B59E66-55DB-46AA-8BAA-78835BACA7B7}" dt="2022-12-14T22:20:33.669" v="8052" actId="20577"/>
        <pc:sldMkLst>
          <pc:docMk/>
          <pc:sldMk cId="23942015" sldId="266"/>
        </pc:sldMkLst>
        <pc:spChg chg="mod">
          <ac:chgData name="gitta" userId="95666670548794c1" providerId="LiveId" clId="{95B59E66-55DB-46AA-8BAA-78835BACA7B7}" dt="2022-12-13T13:18:10.923" v="7173" actId="1076"/>
          <ac:spMkLst>
            <pc:docMk/>
            <pc:sldMk cId="23942015" sldId="266"/>
            <ac:spMk id="2" creationId="{44DAD5F1-0B8E-975A-BB0D-A0CA2FB588E3}"/>
          </ac:spMkLst>
        </pc:spChg>
        <pc:spChg chg="add del mod">
          <ac:chgData name="gitta" userId="95666670548794c1" providerId="LiveId" clId="{95B59E66-55DB-46AA-8BAA-78835BACA7B7}" dt="2022-12-14T22:20:33.669" v="8052" actId="20577"/>
          <ac:spMkLst>
            <pc:docMk/>
            <pc:sldMk cId="23942015" sldId="266"/>
            <ac:spMk id="3" creationId="{8C5E32E2-21FC-660A-FA1C-38A94D626B91}"/>
          </ac:spMkLst>
        </pc:spChg>
        <pc:spChg chg="add del mod">
          <ac:chgData name="gitta" userId="95666670548794c1" providerId="LiveId" clId="{95B59E66-55DB-46AA-8BAA-78835BACA7B7}" dt="2022-12-12T20:39:35.412" v="4579" actId="767"/>
          <ac:spMkLst>
            <pc:docMk/>
            <pc:sldMk cId="23942015" sldId="266"/>
            <ac:spMk id="5" creationId="{538DD218-93FB-CAAB-C82F-DF612BC6116F}"/>
          </ac:spMkLst>
        </pc:spChg>
        <pc:spChg chg="add del mod">
          <ac:chgData name="gitta" userId="95666670548794c1" providerId="LiveId" clId="{95B59E66-55DB-46AA-8BAA-78835BACA7B7}" dt="2022-12-12T20:40:24.672" v="4581" actId="767"/>
          <ac:spMkLst>
            <pc:docMk/>
            <pc:sldMk cId="23942015" sldId="266"/>
            <ac:spMk id="6" creationId="{96B2E3BC-C9B5-3576-B8EE-FA24F9F7185A}"/>
          </ac:spMkLst>
        </pc:spChg>
        <pc:spChg chg="add del mod">
          <ac:chgData name="gitta" userId="95666670548794c1" providerId="LiveId" clId="{95B59E66-55DB-46AA-8BAA-78835BACA7B7}" dt="2022-12-12T20:55:43.589" v="4760"/>
          <ac:spMkLst>
            <pc:docMk/>
            <pc:sldMk cId="23942015" sldId="266"/>
            <ac:spMk id="7" creationId="{F11159D8-8D93-45C6-1D35-BDFD2D841660}"/>
          </ac:spMkLst>
        </pc:spChg>
        <pc:spChg chg="add del mod">
          <ac:chgData name="gitta" userId="95666670548794c1" providerId="LiveId" clId="{95B59E66-55DB-46AA-8BAA-78835BACA7B7}" dt="2022-12-12T20:55:43.589" v="4762"/>
          <ac:spMkLst>
            <pc:docMk/>
            <pc:sldMk cId="23942015" sldId="266"/>
            <ac:spMk id="8" creationId="{31D87868-B1C3-03D2-A54B-5A89FE9AC83D}"/>
          </ac:spMkLst>
        </pc:spChg>
        <pc:spChg chg="add del mod">
          <ac:chgData name="gitta" userId="95666670548794c1" providerId="LiveId" clId="{95B59E66-55DB-46AA-8BAA-78835BACA7B7}" dt="2022-12-12T20:42:37.946" v="4614" actId="767"/>
          <ac:spMkLst>
            <pc:docMk/>
            <pc:sldMk cId="23942015" sldId="266"/>
            <ac:spMk id="9" creationId="{79904572-88B0-3932-8F43-F4F9B24A7E4F}"/>
          </ac:spMkLst>
        </pc:spChg>
        <pc:graphicFrameChg chg="add del mod modGraphic">
          <ac:chgData name="gitta" userId="95666670548794c1" providerId="LiveId" clId="{95B59E66-55DB-46AA-8BAA-78835BACA7B7}" dt="2022-12-12T20:39:07.782" v="4577" actId="1032"/>
          <ac:graphicFrameMkLst>
            <pc:docMk/>
            <pc:sldMk cId="23942015" sldId="266"/>
            <ac:graphicFrameMk id="4" creationId="{67F0EA18-18A0-A266-9EA6-C868D7AB3CEE}"/>
          </ac:graphicFrameMkLst>
        </pc:graphicFrameChg>
        <pc:picChg chg="add mod">
          <ac:chgData name="gitta" userId="95666670548794c1" providerId="LiveId" clId="{95B59E66-55DB-46AA-8BAA-78835BACA7B7}" dt="2022-12-13T13:34:37.290" v="7220" actId="14100"/>
          <ac:picMkLst>
            <pc:docMk/>
            <pc:sldMk cId="23942015" sldId="266"/>
            <ac:picMk id="5" creationId="{F9378301-AAB1-2CE6-C004-C6258F0E6ECA}"/>
          </ac:picMkLst>
        </pc:picChg>
        <pc:picChg chg="add mod">
          <ac:chgData name="gitta" userId="95666670548794c1" providerId="LiveId" clId="{95B59E66-55DB-46AA-8BAA-78835BACA7B7}" dt="2022-12-13T13:34:43.549" v="7221" actId="14100"/>
          <ac:picMkLst>
            <pc:docMk/>
            <pc:sldMk cId="23942015" sldId="266"/>
            <ac:picMk id="7" creationId="{18E4F881-C7B1-5180-AD61-D8CDD9FACCD3}"/>
          </ac:picMkLst>
        </pc:picChg>
        <pc:picChg chg="add mod">
          <ac:chgData name="gitta" userId="95666670548794c1" providerId="LiveId" clId="{95B59E66-55DB-46AA-8BAA-78835BACA7B7}" dt="2022-12-14T21:45:38.093" v="7883" actId="1076"/>
          <ac:picMkLst>
            <pc:docMk/>
            <pc:sldMk cId="23942015" sldId="266"/>
            <ac:picMk id="9" creationId="{23650B31-91EE-B2B8-25CE-FAE9F580D1B2}"/>
          </ac:picMkLst>
        </pc:picChg>
      </pc:sldChg>
      <pc:sldChg chg="addSp delSp modSp new del mod ord">
        <pc:chgData name="gitta" userId="95666670548794c1" providerId="LiveId" clId="{95B59E66-55DB-46AA-8BAA-78835BACA7B7}" dt="2022-12-13T11:05:08.739" v="5811" actId="2696"/>
        <pc:sldMkLst>
          <pc:docMk/>
          <pc:sldMk cId="2649517404" sldId="267"/>
        </pc:sldMkLst>
        <pc:spChg chg="add del">
          <ac:chgData name="gitta" userId="95666670548794c1" providerId="LiveId" clId="{95B59E66-55DB-46AA-8BAA-78835BACA7B7}" dt="2022-12-13T00:25:08.488" v="5774" actId="21"/>
          <ac:spMkLst>
            <pc:docMk/>
            <pc:sldMk cId="2649517404" sldId="267"/>
            <ac:spMk id="2" creationId="{69845E35-FA8C-63EE-B320-D473166874E4}"/>
          </ac:spMkLst>
        </pc:spChg>
        <pc:spChg chg="add del mod ord">
          <ac:chgData name="gitta" userId="95666670548794c1" providerId="LiveId" clId="{95B59E66-55DB-46AA-8BAA-78835BACA7B7}" dt="2022-12-12T23:02:39.517" v="5122" actId="1032"/>
          <ac:spMkLst>
            <pc:docMk/>
            <pc:sldMk cId="2649517404" sldId="267"/>
            <ac:spMk id="3" creationId="{8CBCEDAB-35DE-531A-BDEA-929FDE422319}"/>
          </ac:spMkLst>
        </pc:spChg>
        <pc:spChg chg="add mod">
          <ac:chgData name="gitta" userId="95666670548794c1" providerId="LiveId" clId="{95B59E66-55DB-46AA-8BAA-78835BACA7B7}" dt="2022-12-12T22:53:58.013" v="5116" actId="1076"/>
          <ac:spMkLst>
            <pc:docMk/>
            <pc:sldMk cId="2649517404" sldId="267"/>
            <ac:spMk id="4" creationId="{F20E22C2-629E-5596-91D2-76508632ED02}"/>
          </ac:spMkLst>
        </pc:spChg>
        <pc:spChg chg="add del mod">
          <ac:chgData name="gitta" userId="95666670548794c1" providerId="LiveId" clId="{95B59E66-55DB-46AA-8BAA-78835BACA7B7}" dt="2022-12-12T22:54:22.022" v="5118"/>
          <ac:spMkLst>
            <pc:docMk/>
            <pc:sldMk cId="2649517404" sldId="267"/>
            <ac:spMk id="5" creationId="{43253048-3BF1-B5B0-50F1-8D9C14002980}"/>
          </ac:spMkLst>
        </pc:spChg>
        <pc:spChg chg="add del mod">
          <ac:chgData name="gitta" userId="95666670548794c1" providerId="LiveId" clId="{95B59E66-55DB-46AA-8BAA-78835BACA7B7}" dt="2022-12-12T23:04:25.202" v="5136" actId="21"/>
          <ac:spMkLst>
            <pc:docMk/>
            <pc:sldMk cId="2649517404" sldId="267"/>
            <ac:spMk id="11" creationId="{6DCEC892-07CB-DDC4-F39F-95E55FA16FEE}"/>
          </ac:spMkLst>
        </pc:spChg>
        <pc:spChg chg="add del mod">
          <ac:chgData name="gitta" userId="95666670548794c1" providerId="LiveId" clId="{95B59E66-55DB-46AA-8BAA-78835BACA7B7}" dt="2022-12-12T23:05:02.099" v="5149" actId="11529"/>
          <ac:spMkLst>
            <pc:docMk/>
            <pc:sldMk cId="2649517404" sldId="267"/>
            <ac:spMk id="12" creationId="{5CE55452-B323-81BE-3AD8-2CA09515ACBC}"/>
          </ac:spMkLst>
        </pc:spChg>
        <pc:spChg chg="add del mod">
          <ac:chgData name="gitta" userId="95666670548794c1" providerId="LiveId" clId="{95B59E66-55DB-46AA-8BAA-78835BACA7B7}" dt="2022-12-12T23:05:47.092" v="5161" actId="478"/>
          <ac:spMkLst>
            <pc:docMk/>
            <pc:sldMk cId="2649517404" sldId="267"/>
            <ac:spMk id="14" creationId="{399D6EE9-F3BA-ACBD-57DD-3361CFBF9921}"/>
          </ac:spMkLst>
        </pc:spChg>
        <pc:spChg chg="add del mod">
          <ac:chgData name="gitta" userId="95666670548794c1" providerId="LiveId" clId="{95B59E66-55DB-46AA-8BAA-78835BACA7B7}" dt="2022-12-13T00:25:09.738" v="5777" actId="931"/>
          <ac:spMkLst>
            <pc:docMk/>
            <pc:sldMk cId="2649517404" sldId="267"/>
            <ac:spMk id="16" creationId="{DDB2E99B-5086-1308-DA03-8D0AAE0FD469}"/>
          </ac:spMkLst>
        </pc:spChg>
        <pc:graphicFrameChg chg="add del modGraphic">
          <ac:chgData name="gitta" userId="95666670548794c1" providerId="LiveId" clId="{95B59E66-55DB-46AA-8BAA-78835BACA7B7}" dt="2022-12-12T23:00:41.668" v="5121" actId="1032"/>
          <ac:graphicFrameMkLst>
            <pc:docMk/>
            <pc:sldMk cId="2649517404" sldId="267"/>
            <ac:graphicFrameMk id="8" creationId="{BD3BA6A9-FDD9-AFBC-5F98-1358150461A8}"/>
          </ac:graphicFrameMkLst>
        </pc:graphicFrameChg>
        <pc:graphicFrameChg chg="add del mod modGraphic">
          <ac:chgData name="gitta" userId="95666670548794c1" providerId="LiveId" clId="{95B59E66-55DB-46AA-8BAA-78835BACA7B7}" dt="2022-12-12T23:06:01.496" v="5162" actId="21"/>
          <ac:graphicFrameMkLst>
            <pc:docMk/>
            <pc:sldMk cId="2649517404" sldId="267"/>
            <ac:graphicFrameMk id="9" creationId="{5B3D7D86-01DA-EB50-348E-F24D49AF84D9}"/>
          </ac:graphicFrameMkLst>
        </pc:graphicFrameChg>
        <pc:picChg chg="add del mod">
          <ac:chgData name="gitta" userId="95666670548794c1" providerId="LiveId" clId="{95B59E66-55DB-46AA-8BAA-78835BACA7B7}" dt="2022-12-13T00:25:09.738" v="5777" actId="931"/>
          <ac:picMkLst>
            <pc:docMk/>
            <pc:sldMk cId="2649517404" sldId="267"/>
            <ac:picMk id="18" creationId="{9F769033-4C4F-8317-3AFE-8E80E60DA8B9}"/>
          </ac:picMkLst>
        </pc:picChg>
      </pc:sldChg>
      <pc:sldChg chg="addSp delSp modSp new mod modTransition">
        <pc:chgData name="gitta" userId="95666670548794c1" providerId="LiveId" clId="{95B59E66-55DB-46AA-8BAA-78835BACA7B7}" dt="2022-12-13T16:44:44.311" v="7518"/>
        <pc:sldMkLst>
          <pc:docMk/>
          <pc:sldMk cId="4041122038" sldId="268"/>
        </pc:sldMkLst>
        <pc:spChg chg="add mod">
          <ac:chgData name="gitta" userId="95666670548794c1" providerId="LiveId" clId="{95B59E66-55DB-46AA-8BAA-78835BACA7B7}" dt="2022-12-13T11:59:12.876" v="6540" actId="14100"/>
          <ac:spMkLst>
            <pc:docMk/>
            <pc:sldMk cId="4041122038" sldId="268"/>
            <ac:spMk id="4" creationId="{301BF25B-EED4-32DD-068A-7B00C1526732}"/>
          </ac:spMkLst>
        </pc:spChg>
        <pc:spChg chg="add mod">
          <ac:chgData name="gitta" userId="95666670548794c1" providerId="LiveId" clId="{95B59E66-55DB-46AA-8BAA-78835BACA7B7}" dt="2022-12-12T23:41:50.166" v="5378" actId="1076"/>
          <ac:spMkLst>
            <pc:docMk/>
            <pc:sldMk cId="4041122038" sldId="268"/>
            <ac:spMk id="5" creationId="{1F17CDDA-59C3-5624-1F6F-2618EABF701A}"/>
          </ac:spMkLst>
        </pc:spChg>
        <pc:spChg chg="add del mod">
          <ac:chgData name="gitta" userId="95666670548794c1" providerId="LiveId" clId="{95B59E66-55DB-46AA-8BAA-78835BACA7B7}" dt="2022-12-12T23:17:06.333" v="5227" actId="11529"/>
          <ac:spMkLst>
            <pc:docMk/>
            <pc:sldMk cId="4041122038" sldId="268"/>
            <ac:spMk id="6" creationId="{267E2855-CE10-02AE-F8B2-9655C8623464}"/>
          </ac:spMkLst>
        </pc:spChg>
        <pc:spChg chg="add del mod">
          <ac:chgData name="gitta" userId="95666670548794c1" providerId="LiveId" clId="{95B59E66-55DB-46AA-8BAA-78835BACA7B7}" dt="2022-12-13T14:33:57.241" v="7438" actId="21"/>
          <ac:spMkLst>
            <pc:docMk/>
            <pc:sldMk cId="4041122038" sldId="268"/>
            <ac:spMk id="6" creationId="{CCFD45D5-E9FD-AF8C-CD7E-4159697B92B8}"/>
          </ac:spMkLst>
        </pc:spChg>
        <pc:spChg chg="add mod">
          <ac:chgData name="gitta" userId="95666670548794c1" providerId="LiveId" clId="{95B59E66-55DB-46AA-8BAA-78835BACA7B7}" dt="2022-12-12T23:41:46.400" v="5377" actId="1076"/>
          <ac:spMkLst>
            <pc:docMk/>
            <pc:sldMk cId="4041122038" sldId="268"/>
            <ac:spMk id="7" creationId="{61DB74FC-495E-7120-D251-3E8FA5371641}"/>
          </ac:spMkLst>
        </pc:spChg>
        <pc:spChg chg="add del mod">
          <ac:chgData name="gitta" userId="95666670548794c1" providerId="LiveId" clId="{95B59E66-55DB-46AA-8BAA-78835BACA7B7}" dt="2022-12-12T23:39:49.657" v="5369" actId="1076"/>
          <ac:spMkLst>
            <pc:docMk/>
            <pc:sldMk cId="4041122038" sldId="268"/>
            <ac:spMk id="8" creationId="{BD9F8F3E-6491-8310-F7F7-28129D99CF58}"/>
          </ac:spMkLst>
        </pc:spChg>
        <pc:spChg chg="add del">
          <ac:chgData name="gitta" userId="95666670548794c1" providerId="LiveId" clId="{95B59E66-55DB-46AA-8BAA-78835BACA7B7}" dt="2022-12-13T14:33:52.270" v="7437" actId="21"/>
          <ac:spMkLst>
            <pc:docMk/>
            <pc:sldMk cId="4041122038" sldId="268"/>
            <ac:spMk id="9" creationId="{8340ED44-1FF5-46D0-DE73-8D58AC07B113}"/>
          </ac:spMkLst>
        </pc:spChg>
        <pc:spChg chg="add del mod">
          <ac:chgData name="gitta" userId="95666670548794c1" providerId="LiveId" clId="{95B59E66-55DB-46AA-8BAA-78835BACA7B7}" dt="2022-12-12T23:32:33.193" v="5329" actId="478"/>
          <ac:spMkLst>
            <pc:docMk/>
            <pc:sldMk cId="4041122038" sldId="268"/>
            <ac:spMk id="9" creationId="{EEE68A98-B9C6-20A5-C50D-9EA3A2D4A72E}"/>
          </ac:spMkLst>
        </pc:spChg>
        <pc:spChg chg="add del mod">
          <ac:chgData name="gitta" userId="95666670548794c1" providerId="LiveId" clId="{95B59E66-55DB-46AA-8BAA-78835BACA7B7}" dt="2022-12-12T23:32:36.548" v="5330" actId="478"/>
          <ac:spMkLst>
            <pc:docMk/>
            <pc:sldMk cId="4041122038" sldId="268"/>
            <ac:spMk id="10" creationId="{F0313CDF-F758-1CC2-B6A6-23AD29C1BF34}"/>
          </ac:spMkLst>
        </pc:spChg>
        <pc:spChg chg="add mod">
          <ac:chgData name="gitta" userId="95666670548794c1" providerId="LiveId" clId="{95B59E66-55DB-46AA-8BAA-78835BACA7B7}" dt="2022-12-12T23:39:53.145" v="5370" actId="1076"/>
          <ac:spMkLst>
            <pc:docMk/>
            <pc:sldMk cId="4041122038" sldId="268"/>
            <ac:spMk id="11" creationId="{A26DEA71-57AF-2C7B-3968-DEFA13880F34}"/>
          </ac:spMkLst>
        </pc:spChg>
        <pc:spChg chg="add mod">
          <ac:chgData name="gitta" userId="95666670548794c1" providerId="LiveId" clId="{95B59E66-55DB-46AA-8BAA-78835BACA7B7}" dt="2022-12-12T23:41:39.786" v="5376" actId="1076"/>
          <ac:spMkLst>
            <pc:docMk/>
            <pc:sldMk cId="4041122038" sldId="268"/>
            <ac:spMk id="12" creationId="{66AB8AF9-D435-BE7B-F8F3-6BA2FB41DD94}"/>
          </ac:spMkLst>
        </pc:spChg>
        <pc:spChg chg="add mod">
          <ac:chgData name="gitta" userId="95666670548794c1" providerId="LiveId" clId="{95B59E66-55DB-46AA-8BAA-78835BACA7B7}" dt="2022-12-12T23:39:44.840" v="5368" actId="1076"/>
          <ac:spMkLst>
            <pc:docMk/>
            <pc:sldMk cId="4041122038" sldId="268"/>
            <ac:spMk id="13" creationId="{92C06936-8FE9-9FF2-3E3B-532E98F83302}"/>
          </ac:spMkLst>
        </pc:spChg>
        <pc:spChg chg="add del mod">
          <ac:chgData name="gitta" userId="95666670548794c1" providerId="LiveId" clId="{95B59E66-55DB-46AA-8BAA-78835BACA7B7}" dt="2022-12-12T23:32:39.684" v="5331" actId="478"/>
          <ac:spMkLst>
            <pc:docMk/>
            <pc:sldMk cId="4041122038" sldId="268"/>
            <ac:spMk id="14" creationId="{2B50AE7C-FE3B-3213-2ED1-E1C64D3A97B9}"/>
          </ac:spMkLst>
        </pc:spChg>
        <pc:spChg chg="add mod">
          <ac:chgData name="gitta" userId="95666670548794c1" providerId="LiveId" clId="{95B59E66-55DB-46AA-8BAA-78835BACA7B7}" dt="2022-12-12T23:34:45.222" v="5344" actId="1076"/>
          <ac:spMkLst>
            <pc:docMk/>
            <pc:sldMk cId="4041122038" sldId="268"/>
            <ac:spMk id="15" creationId="{1A5606BA-1941-F500-B119-167EEB14566A}"/>
          </ac:spMkLst>
        </pc:spChg>
        <pc:spChg chg="add del">
          <ac:chgData name="gitta" userId="95666670548794c1" providerId="LiveId" clId="{95B59E66-55DB-46AA-8BAA-78835BACA7B7}" dt="2022-12-12T23:37:09.443" v="5352" actId="11529"/>
          <ac:spMkLst>
            <pc:docMk/>
            <pc:sldMk cId="4041122038" sldId="268"/>
            <ac:spMk id="16" creationId="{A5744A92-A28C-D508-529C-E889F61CF1A4}"/>
          </ac:spMkLst>
        </pc:spChg>
        <pc:spChg chg="add del">
          <ac:chgData name="gitta" userId="95666670548794c1" providerId="LiveId" clId="{95B59E66-55DB-46AA-8BAA-78835BACA7B7}" dt="2022-12-12T23:38:29.838" v="5358" actId="11529"/>
          <ac:spMkLst>
            <pc:docMk/>
            <pc:sldMk cId="4041122038" sldId="268"/>
            <ac:spMk id="17" creationId="{F45936E2-C153-148F-19C6-F9798EF273EA}"/>
          </ac:spMkLst>
        </pc:spChg>
        <pc:spChg chg="add mod">
          <ac:chgData name="gitta" userId="95666670548794c1" providerId="LiveId" clId="{95B59E66-55DB-46AA-8BAA-78835BACA7B7}" dt="2022-12-12T23:41:56.065" v="5379" actId="1076"/>
          <ac:spMkLst>
            <pc:docMk/>
            <pc:sldMk cId="4041122038" sldId="268"/>
            <ac:spMk id="18" creationId="{107FB924-DDFC-1843-DACF-F8FF26B22C7B}"/>
          </ac:spMkLst>
        </pc:spChg>
        <pc:spChg chg="add mod">
          <ac:chgData name="gitta" userId="95666670548794c1" providerId="LiveId" clId="{95B59E66-55DB-46AA-8BAA-78835BACA7B7}" dt="2022-12-12T23:40:57.009" v="5372" actId="688"/>
          <ac:spMkLst>
            <pc:docMk/>
            <pc:sldMk cId="4041122038" sldId="268"/>
            <ac:spMk id="19" creationId="{6B2AA9AF-AC1A-909B-967A-F0137401D52C}"/>
          </ac:spMkLst>
        </pc:spChg>
        <pc:spChg chg="add mod">
          <ac:chgData name="gitta" userId="95666670548794c1" providerId="LiveId" clId="{95B59E66-55DB-46AA-8BAA-78835BACA7B7}" dt="2022-12-12T23:41:30.343" v="5375" actId="688"/>
          <ac:spMkLst>
            <pc:docMk/>
            <pc:sldMk cId="4041122038" sldId="268"/>
            <ac:spMk id="20" creationId="{CDB00502-60EF-1E4B-4721-31D36A799C5F}"/>
          </ac:spMkLst>
        </pc:spChg>
        <pc:spChg chg="add mod">
          <ac:chgData name="gitta" userId="95666670548794c1" providerId="LiveId" clId="{95B59E66-55DB-46AA-8BAA-78835BACA7B7}" dt="2022-12-12T23:42:36.829" v="5382" actId="14100"/>
          <ac:spMkLst>
            <pc:docMk/>
            <pc:sldMk cId="4041122038" sldId="268"/>
            <ac:spMk id="21" creationId="{A8E0CF12-7EA5-0B15-F37D-2699773FF374}"/>
          </ac:spMkLst>
        </pc:spChg>
        <pc:spChg chg="add mod">
          <ac:chgData name="gitta" userId="95666670548794c1" providerId="LiveId" clId="{95B59E66-55DB-46AA-8BAA-78835BACA7B7}" dt="2022-12-12T23:45:47.419" v="5404" actId="14100"/>
          <ac:spMkLst>
            <pc:docMk/>
            <pc:sldMk cId="4041122038" sldId="268"/>
            <ac:spMk id="22" creationId="{E981C1D1-320A-A744-E042-828A586910A0}"/>
          </ac:spMkLst>
        </pc:spChg>
        <pc:spChg chg="add mod">
          <ac:chgData name="gitta" userId="95666670548794c1" providerId="LiveId" clId="{95B59E66-55DB-46AA-8BAA-78835BACA7B7}" dt="2022-12-12T23:46:07.162" v="5405" actId="1076"/>
          <ac:spMkLst>
            <pc:docMk/>
            <pc:sldMk cId="4041122038" sldId="268"/>
            <ac:spMk id="23" creationId="{B8D017CA-7ACD-2236-0867-0090B6FEF526}"/>
          </ac:spMkLst>
        </pc:spChg>
        <pc:spChg chg="add mod">
          <ac:chgData name="gitta" userId="95666670548794c1" providerId="LiveId" clId="{95B59E66-55DB-46AA-8BAA-78835BACA7B7}" dt="2022-12-12T23:58:41.491" v="5502" actId="1076"/>
          <ac:spMkLst>
            <pc:docMk/>
            <pc:sldMk cId="4041122038" sldId="268"/>
            <ac:spMk id="24" creationId="{A25AC664-83E9-EB7A-751C-B4D02C3C890E}"/>
          </ac:spMkLst>
        </pc:spChg>
        <pc:spChg chg="add mod">
          <ac:chgData name="gitta" userId="95666670548794c1" providerId="LiveId" clId="{95B59E66-55DB-46AA-8BAA-78835BACA7B7}" dt="2022-12-13T11:28:56.422" v="6149" actId="1076"/>
          <ac:spMkLst>
            <pc:docMk/>
            <pc:sldMk cId="4041122038" sldId="268"/>
            <ac:spMk id="25" creationId="{F2172DFA-165D-4C8B-FC77-452F9FA91D0C}"/>
          </ac:spMkLst>
        </pc:spChg>
        <pc:spChg chg="add mod">
          <ac:chgData name="gitta" userId="95666670548794c1" providerId="LiveId" clId="{95B59E66-55DB-46AA-8BAA-78835BACA7B7}" dt="2022-12-12T23:57:07.518" v="5495" actId="1076"/>
          <ac:spMkLst>
            <pc:docMk/>
            <pc:sldMk cId="4041122038" sldId="268"/>
            <ac:spMk id="26" creationId="{167E8D24-071D-32CB-E764-AD14F56DEAA4}"/>
          </ac:spMkLst>
        </pc:spChg>
        <pc:spChg chg="add">
          <ac:chgData name="gitta" userId="95666670548794c1" providerId="LiveId" clId="{95B59E66-55DB-46AA-8BAA-78835BACA7B7}" dt="2022-12-12T23:52:44.277" v="5463" actId="11529"/>
          <ac:spMkLst>
            <pc:docMk/>
            <pc:sldMk cId="4041122038" sldId="268"/>
            <ac:spMk id="27" creationId="{BC3E6170-9F80-20D2-A070-73E11B63AEE6}"/>
          </ac:spMkLst>
        </pc:spChg>
        <pc:spChg chg="add mod">
          <ac:chgData name="gitta" userId="95666670548794c1" providerId="LiveId" clId="{95B59E66-55DB-46AA-8BAA-78835BACA7B7}" dt="2022-12-13T00:00:12.047" v="5518" actId="1076"/>
          <ac:spMkLst>
            <pc:docMk/>
            <pc:sldMk cId="4041122038" sldId="268"/>
            <ac:spMk id="28" creationId="{84BF53C5-5CB1-43A5-2228-D952BDC9ADF1}"/>
          </ac:spMkLst>
        </pc:spChg>
        <pc:spChg chg="add mod">
          <ac:chgData name="gitta" userId="95666670548794c1" providerId="LiveId" clId="{95B59E66-55DB-46AA-8BAA-78835BACA7B7}" dt="2022-12-12T23:56:09.234" v="5485" actId="313"/>
          <ac:spMkLst>
            <pc:docMk/>
            <pc:sldMk cId="4041122038" sldId="268"/>
            <ac:spMk id="29" creationId="{CCC5316D-C902-44F2-9AEB-C768D3E46F1E}"/>
          </ac:spMkLst>
        </pc:spChg>
        <pc:spChg chg="add">
          <ac:chgData name="gitta" userId="95666670548794c1" providerId="LiveId" clId="{95B59E66-55DB-46AA-8BAA-78835BACA7B7}" dt="2022-12-12T23:56:06.207" v="5484" actId="11529"/>
          <ac:spMkLst>
            <pc:docMk/>
            <pc:sldMk cId="4041122038" sldId="268"/>
            <ac:spMk id="30" creationId="{849F7EFB-953F-0264-F0FD-E2EFC7821B58}"/>
          </ac:spMkLst>
        </pc:spChg>
        <pc:spChg chg="add mod">
          <ac:chgData name="gitta" userId="95666670548794c1" providerId="LiveId" clId="{95B59E66-55DB-46AA-8BAA-78835BACA7B7}" dt="2022-12-12T23:57:02.232" v="5494" actId="1076"/>
          <ac:spMkLst>
            <pc:docMk/>
            <pc:sldMk cId="4041122038" sldId="268"/>
            <ac:spMk id="31" creationId="{20D04F78-806F-89CF-20A0-3DBD65106EF9}"/>
          </ac:spMkLst>
        </pc:spChg>
        <pc:spChg chg="add mod">
          <ac:chgData name="gitta" userId="95666670548794c1" providerId="LiveId" clId="{95B59E66-55DB-46AA-8BAA-78835BACA7B7}" dt="2022-12-12T23:58:36.312" v="5501" actId="1076"/>
          <ac:spMkLst>
            <pc:docMk/>
            <pc:sldMk cId="4041122038" sldId="268"/>
            <ac:spMk id="32" creationId="{999E1B11-D262-56ED-CBCE-8C1FD010D033}"/>
          </ac:spMkLst>
        </pc:spChg>
        <pc:spChg chg="add mod">
          <ac:chgData name="gitta" userId="95666670548794c1" providerId="LiveId" clId="{95B59E66-55DB-46AA-8BAA-78835BACA7B7}" dt="2022-12-13T11:29:12.534" v="6151" actId="14100"/>
          <ac:spMkLst>
            <pc:docMk/>
            <pc:sldMk cId="4041122038" sldId="268"/>
            <ac:spMk id="33" creationId="{C5FCFD57-265B-AE7B-1AAA-1EC49CF13AC2}"/>
          </ac:spMkLst>
        </pc:spChg>
        <pc:spChg chg="add del">
          <ac:chgData name="gitta" userId="95666670548794c1" providerId="LiveId" clId="{95B59E66-55DB-46AA-8BAA-78835BACA7B7}" dt="2022-12-13T00:00:59.865" v="5520" actId="22"/>
          <ac:spMkLst>
            <pc:docMk/>
            <pc:sldMk cId="4041122038" sldId="268"/>
            <ac:spMk id="35" creationId="{954687D6-E965-F4DA-FD57-867F1D165859}"/>
          </ac:spMkLst>
        </pc:spChg>
        <pc:spChg chg="add mod">
          <ac:chgData name="gitta" userId="95666670548794c1" providerId="LiveId" clId="{95B59E66-55DB-46AA-8BAA-78835BACA7B7}" dt="2022-12-13T11:29:33.557" v="6152" actId="115"/>
          <ac:spMkLst>
            <pc:docMk/>
            <pc:sldMk cId="4041122038" sldId="268"/>
            <ac:spMk id="36" creationId="{D355820C-1D8C-F0F2-88F3-80AE6CD50A4A}"/>
          </ac:spMkLst>
        </pc:spChg>
        <pc:graphicFrameChg chg="add del mod modGraphic">
          <ac:chgData name="gitta" userId="95666670548794c1" providerId="LiveId" clId="{95B59E66-55DB-46AA-8BAA-78835BACA7B7}" dt="2022-12-12T23:14:49.001" v="5215" actId="21"/>
          <ac:graphicFrameMkLst>
            <pc:docMk/>
            <pc:sldMk cId="4041122038" sldId="268"/>
            <ac:graphicFrameMk id="4" creationId="{B52FDEB6-E549-828C-A51D-2CB6586B5EC1}"/>
          </ac:graphicFrameMkLst>
        </pc:graphicFrameChg>
        <pc:picChg chg="add mod">
          <ac:chgData name="gitta" userId="95666670548794c1" providerId="LiveId" clId="{95B59E66-55DB-46AA-8BAA-78835BACA7B7}" dt="2022-12-13T11:28:43.276" v="6148" actId="14100"/>
          <ac:picMkLst>
            <pc:docMk/>
            <pc:sldMk cId="4041122038" sldId="268"/>
            <ac:picMk id="3" creationId="{B6F9E074-4837-7A84-EA1B-250159B30448}"/>
          </ac:picMkLst>
        </pc:picChg>
      </pc:sldChg>
      <pc:sldChg chg="addSp delSp modSp new mod">
        <pc:chgData name="gitta" userId="95666670548794c1" providerId="LiveId" clId="{95B59E66-55DB-46AA-8BAA-78835BACA7B7}" dt="2022-12-13T11:50:50.941" v="6533" actId="1076"/>
        <pc:sldMkLst>
          <pc:docMk/>
          <pc:sldMk cId="1325527965" sldId="269"/>
        </pc:sldMkLst>
        <pc:spChg chg="add del mod">
          <ac:chgData name="gitta" userId="95666670548794c1" providerId="LiveId" clId="{95B59E66-55DB-46AA-8BAA-78835BACA7B7}" dt="2022-12-13T11:12:42.184" v="5862" actId="767"/>
          <ac:spMkLst>
            <pc:docMk/>
            <pc:sldMk cId="1325527965" sldId="269"/>
            <ac:spMk id="2" creationId="{F090002A-3528-E042-D503-2C11A0E73F00}"/>
          </ac:spMkLst>
        </pc:spChg>
        <pc:spChg chg="add del mod">
          <ac:chgData name="gitta" userId="95666670548794c1" providerId="LiveId" clId="{95B59E66-55DB-46AA-8BAA-78835BACA7B7}" dt="2022-12-13T11:15:13.596" v="5916"/>
          <ac:spMkLst>
            <pc:docMk/>
            <pc:sldMk cId="1325527965" sldId="269"/>
            <ac:spMk id="4" creationId="{8C320AB6-0573-D84A-AE4A-A7ABF250E596}"/>
          </ac:spMkLst>
        </pc:spChg>
        <pc:spChg chg="add mod">
          <ac:chgData name="gitta" userId="95666670548794c1" providerId="LiveId" clId="{95B59E66-55DB-46AA-8BAA-78835BACA7B7}" dt="2022-12-13T11:19:28.809" v="6073" actId="313"/>
          <ac:spMkLst>
            <pc:docMk/>
            <pc:sldMk cId="1325527965" sldId="269"/>
            <ac:spMk id="6" creationId="{88280CB9-01CE-548A-CB31-BF09071913B9}"/>
          </ac:spMkLst>
        </pc:spChg>
        <pc:spChg chg="add mod">
          <ac:chgData name="gitta" userId="95666670548794c1" providerId="LiveId" clId="{95B59E66-55DB-46AA-8BAA-78835BACA7B7}" dt="2022-12-13T00:30:18.600" v="5806"/>
          <ac:spMkLst>
            <pc:docMk/>
            <pc:sldMk cId="1325527965" sldId="269"/>
            <ac:spMk id="8" creationId="{B5D2F7B0-7AE1-8D57-4900-1ECE63C8D0E5}"/>
          </ac:spMkLst>
        </pc:spChg>
        <pc:picChg chg="add mod">
          <ac:chgData name="gitta" userId="95666670548794c1" providerId="LiveId" clId="{95B59E66-55DB-46AA-8BAA-78835BACA7B7}" dt="2022-12-13T11:50:36.928" v="6531" actId="1076"/>
          <ac:picMkLst>
            <pc:docMk/>
            <pc:sldMk cId="1325527965" sldId="269"/>
            <ac:picMk id="3" creationId="{34AB3B28-AA3D-7F49-96D2-CA4F3FDBF422}"/>
          </ac:picMkLst>
        </pc:picChg>
        <pc:picChg chg="add mod">
          <ac:chgData name="gitta" userId="95666670548794c1" providerId="LiveId" clId="{95B59E66-55DB-46AA-8BAA-78835BACA7B7}" dt="2022-12-13T11:50:44.747" v="6532" actId="1076"/>
          <ac:picMkLst>
            <pc:docMk/>
            <pc:sldMk cId="1325527965" sldId="269"/>
            <ac:picMk id="5" creationId="{7162035C-806C-577F-027C-20FA6FF7351A}"/>
          </ac:picMkLst>
        </pc:picChg>
        <pc:picChg chg="add mod">
          <ac:chgData name="gitta" userId="95666670548794c1" providerId="LiveId" clId="{95B59E66-55DB-46AA-8BAA-78835BACA7B7}" dt="2022-12-13T11:50:50.941" v="6533" actId="1076"/>
          <ac:picMkLst>
            <pc:docMk/>
            <pc:sldMk cId="1325527965" sldId="269"/>
            <ac:picMk id="7" creationId="{393B96B1-CEB4-D5A6-C5D3-89838CB42594}"/>
          </ac:picMkLst>
        </pc:picChg>
      </pc:sldChg>
      <pc:sldChg chg="addSp delSp modSp new mod">
        <pc:chgData name="gitta" userId="95666670548794c1" providerId="LiveId" clId="{95B59E66-55DB-46AA-8BAA-78835BACA7B7}" dt="2022-12-14T22:25:19.264" v="8080" actId="20577"/>
        <pc:sldMkLst>
          <pc:docMk/>
          <pc:sldMk cId="790520711" sldId="270"/>
        </pc:sldMkLst>
        <pc:spChg chg="add mod">
          <ac:chgData name="gitta" userId="95666670548794c1" providerId="LiveId" clId="{95B59E66-55DB-46AA-8BAA-78835BACA7B7}" dt="2022-12-14T22:25:19.264" v="8080" actId="20577"/>
          <ac:spMkLst>
            <pc:docMk/>
            <pc:sldMk cId="790520711" sldId="270"/>
            <ac:spMk id="3" creationId="{FEE411A4-2486-125C-95BA-E71AD0883AE5}"/>
          </ac:spMkLst>
        </pc:spChg>
        <pc:picChg chg="add mod">
          <ac:chgData name="gitta" userId="95666670548794c1" providerId="LiveId" clId="{95B59E66-55DB-46AA-8BAA-78835BACA7B7}" dt="2022-12-13T13:36:35.784" v="7235" actId="962"/>
          <ac:picMkLst>
            <pc:docMk/>
            <pc:sldMk cId="790520711" sldId="270"/>
            <ac:picMk id="5" creationId="{AC713A27-69C4-8C1A-FE0F-AC7F95995DB4}"/>
          </ac:picMkLst>
        </pc:picChg>
        <pc:picChg chg="add mod">
          <ac:chgData name="gitta" userId="95666670548794c1" providerId="LiveId" clId="{95B59E66-55DB-46AA-8BAA-78835BACA7B7}" dt="2022-12-13T13:39:11.002" v="7249" actId="14100"/>
          <ac:picMkLst>
            <pc:docMk/>
            <pc:sldMk cId="790520711" sldId="270"/>
            <ac:picMk id="7" creationId="{D44108E0-4308-3C38-DEB5-E84454F955C0}"/>
          </ac:picMkLst>
        </pc:picChg>
        <pc:picChg chg="add mod">
          <ac:chgData name="gitta" userId="95666670548794c1" providerId="LiveId" clId="{95B59E66-55DB-46AA-8BAA-78835BACA7B7}" dt="2022-12-13T13:40:03.033" v="7262" actId="1076"/>
          <ac:picMkLst>
            <pc:docMk/>
            <pc:sldMk cId="790520711" sldId="270"/>
            <ac:picMk id="9" creationId="{A573C172-D060-D1FC-18BC-5E9C7C0CE50E}"/>
          </ac:picMkLst>
        </pc:picChg>
        <pc:picChg chg="add del mod">
          <ac:chgData name="gitta" userId="95666670548794c1" providerId="LiveId" clId="{95B59E66-55DB-46AA-8BAA-78835BACA7B7}" dt="2022-12-13T13:41:31.814" v="7271" actId="931"/>
          <ac:picMkLst>
            <pc:docMk/>
            <pc:sldMk cId="790520711" sldId="270"/>
            <ac:picMk id="11" creationId="{53250F3D-F6D0-D3D4-4712-9E743AAD7726}"/>
          </ac:picMkLst>
        </pc:picChg>
      </pc:sldChg>
      <pc:sldChg chg="addSp modSp new mod">
        <pc:chgData name="gitta" userId="95666670548794c1" providerId="LiveId" clId="{95B59E66-55DB-46AA-8BAA-78835BACA7B7}" dt="2022-12-14T22:26:16.006" v="8083" actId="255"/>
        <pc:sldMkLst>
          <pc:docMk/>
          <pc:sldMk cId="941037356" sldId="271"/>
        </pc:sldMkLst>
        <pc:spChg chg="add mod">
          <ac:chgData name="gitta" userId="95666670548794c1" providerId="LiveId" clId="{95B59E66-55DB-46AA-8BAA-78835BACA7B7}" dt="2022-12-14T22:26:16.006" v="8083" actId="255"/>
          <ac:spMkLst>
            <pc:docMk/>
            <pc:sldMk cId="941037356" sldId="271"/>
            <ac:spMk id="3" creationId="{5E8A0B98-C434-B501-2A98-D203BCAF5BC5}"/>
          </ac:spMkLst>
        </pc:spChg>
        <pc:spChg chg="add mod">
          <ac:chgData name="gitta" userId="95666670548794c1" providerId="LiveId" clId="{95B59E66-55DB-46AA-8BAA-78835BACA7B7}" dt="2022-12-13T14:04:24.657" v="7325" actId="20577"/>
          <ac:spMkLst>
            <pc:docMk/>
            <pc:sldMk cId="941037356" sldId="271"/>
            <ac:spMk id="6" creationId="{7DEC4073-C447-52DC-FE14-145789879C65}"/>
          </ac:spMkLst>
        </pc:spChg>
        <pc:spChg chg="add mod">
          <ac:chgData name="gitta" userId="95666670548794c1" providerId="LiveId" clId="{95B59E66-55DB-46AA-8BAA-78835BACA7B7}" dt="2022-12-13T14:22:07.061" v="7375" actId="13822"/>
          <ac:spMkLst>
            <pc:docMk/>
            <pc:sldMk cId="941037356" sldId="271"/>
            <ac:spMk id="9" creationId="{F31D8626-5CB3-55D1-4980-4A72ADD3F56C}"/>
          </ac:spMkLst>
        </pc:spChg>
        <pc:spChg chg="add mod">
          <ac:chgData name="gitta" userId="95666670548794c1" providerId="LiveId" clId="{95B59E66-55DB-46AA-8BAA-78835BACA7B7}" dt="2022-12-13T14:22:35.240" v="7393" actId="20577"/>
          <ac:spMkLst>
            <pc:docMk/>
            <pc:sldMk cId="941037356" sldId="271"/>
            <ac:spMk id="10" creationId="{8D3656F6-45B1-F491-1C24-5940E7ECD05C}"/>
          </ac:spMkLst>
        </pc:spChg>
        <pc:spChg chg="add mod">
          <ac:chgData name="gitta" userId="95666670548794c1" providerId="LiveId" clId="{95B59E66-55DB-46AA-8BAA-78835BACA7B7}" dt="2022-12-13T14:23:09.575" v="7405" actId="20577"/>
          <ac:spMkLst>
            <pc:docMk/>
            <pc:sldMk cId="941037356" sldId="271"/>
            <ac:spMk id="11" creationId="{58AAE726-9295-A6D7-6B62-9991376495D2}"/>
          </ac:spMkLst>
        </pc:spChg>
        <pc:spChg chg="add mod">
          <ac:chgData name="gitta" userId="95666670548794c1" providerId="LiveId" clId="{95B59E66-55DB-46AA-8BAA-78835BACA7B7}" dt="2022-12-13T14:23:34.601" v="7423" actId="20577"/>
          <ac:spMkLst>
            <pc:docMk/>
            <pc:sldMk cId="941037356" sldId="271"/>
            <ac:spMk id="12" creationId="{1A20F25B-AA9C-C836-A3E5-775C3F477AA8}"/>
          </ac:spMkLst>
        </pc:spChg>
        <pc:picChg chg="add mod">
          <ac:chgData name="gitta" userId="95666670548794c1" providerId="LiveId" clId="{95B59E66-55DB-46AA-8BAA-78835BACA7B7}" dt="2022-12-13T13:42:45.424" v="7293" actId="1076"/>
          <ac:picMkLst>
            <pc:docMk/>
            <pc:sldMk cId="941037356" sldId="271"/>
            <ac:picMk id="5" creationId="{9FDE9DF7-9246-FBBA-7045-A28B003C7FE7}"/>
          </ac:picMkLst>
        </pc:picChg>
        <pc:picChg chg="add mod">
          <ac:chgData name="gitta" userId="95666670548794c1" providerId="LiveId" clId="{95B59E66-55DB-46AA-8BAA-78835BACA7B7}" dt="2022-12-13T14:15:30.655" v="7333" actId="1076"/>
          <ac:picMkLst>
            <pc:docMk/>
            <pc:sldMk cId="941037356" sldId="271"/>
            <ac:picMk id="8" creationId="{17D6EA87-A787-DE14-EAF8-F792DFFBEF5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1971D0-6A61-4392-8E70-49158220D97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D7160241-745B-45EF-8DAC-C5F0610D7FA1}">
      <dgm:prSet phldrT="[Text]" custT="1"/>
      <dgm:spPr>
        <a:solidFill>
          <a:schemeClr val="accent1">
            <a:lumMod val="20000"/>
            <a:lumOff val="80000"/>
            <a:alpha val="90000"/>
          </a:schemeClr>
        </a:solidFill>
      </dgm:spPr>
      <dgm:t>
        <a:bodyPr/>
        <a:lstStyle/>
        <a:p>
          <a:r>
            <a:rPr lang="en-US" sz="1400" dirty="0"/>
            <a:t>Python</a:t>
          </a:r>
          <a:r>
            <a:rPr lang="en-GB" sz="1400" dirty="0"/>
            <a:t> </a:t>
          </a:r>
          <a:r>
            <a:rPr lang="en-US" sz="1400" dirty="0"/>
            <a:t>Library which provides algorithms for supervised and unsupervised machine learning models such as Classification , Regression and clustering and model validation technics.</a:t>
          </a:r>
          <a:endParaRPr lang="en-GB" sz="1400" dirty="0"/>
        </a:p>
      </dgm:t>
    </dgm:pt>
    <dgm:pt modelId="{68386DC1-4A96-405B-9BBE-3F57ADFF817F}" type="parTrans" cxnId="{10469C5A-DB08-4D11-A32B-89659051AE1C}">
      <dgm:prSet/>
      <dgm:spPr/>
      <dgm:t>
        <a:bodyPr/>
        <a:lstStyle/>
        <a:p>
          <a:endParaRPr lang="en-GB"/>
        </a:p>
      </dgm:t>
    </dgm:pt>
    <dgm:pt modelId="{5A83F29E-A4CF-48CB-977A-E3B406ED834D}" type="sibTrans" cxnId="{10469C5A-DB08-4D11-A32B-89659051AE1C}">
      <dgm:prSet/>
      <dgm:spPr/>
      <dgm:t>
        <a:bodyPr/>
        <a:lstStyle/>
        <a:p>
          <a:endParaRPr lang="en-GB"/>
        </a:p>
      </dgm:t>
    </dgm:pt>
    <dgm:pt modelId="{6744CBD4-0BE2-41A7-B747-C19166F9D677}">
      <dgm:prSet phldrT="[Text]" custT="1"/>
      <dgm:spPr/>
      <dgm:t>
        <a:bodyPr/>
        <a:lstStyle/>
        <a:p>
          <a:r>
            <a:rPr lang="en-US" sz="2400" b="1" kern="1200" dirty="0">
              <a:solidFill>
                <a:prstClr val="white"/>
              </a:solidFill>
              <a:latin typeface="Calibri Light" panose="020F0302020204030204"/>
              <a:ea typeface="+mn-ea"/>
              <a:cs typeface="+mn-cs"/>
            </a:rPr>
            <a:t>Matplotlib, Seaborn</a:t>
          </a:r>
          <a:endParaRPr lang="en-GB" sz="2400" b="1" kern="1200" dirty="0">
            <a:solidFill>
              <a:prstClr val="white"/>
            </a:solidFill>
            <a:latin typeface="Calibri Light" panose="020F0302020204030204"/>
            <a:ea typeface="+mn-ea"/>
            <a:cs typeface="+mn-cs"/>
          </a:endParaRPr>
        </a:p>
      </dgm:t>
    </dgm:pt>
    <dgm:pt modelId="{0CA3D00C-95A2-4087-9626-3B4D5796967A}" type="parTrans" cxnId="{AD75B4FB-F3B2-4927-86FA-5B41EF8E4C0F}">
      <dgm:prSet/>
      <dgm:spPr/>
      <dgm:t>
        <a:bodyPr/>
        <a:lstStyle/>
        <a:p>
          <a:endParaRPr lang="en-GB"/>
        </a:p>
      </dgm:t>
    </dgm:pt>
    <dgm:pt modelId="{A064BAF3-B108-4217-9223-F5141A696F60}" type="sibTrans" cxnId="{AD75B4FB-F3B2-4927-86FA-5B41EF8E4C0F}">
      <dgm:prSet/>
      <dgm:spPr/>
      <dgm:t>
        <a:bodyPr/>
        <a:lstStyle/>
        <a:p>
          <a:endParaRPr lang="en-GB"/>
        </a:p>
      </dgm:t>
    </dgm:pt>
    <dgm:pt modelId="{ACECDC20-6BA9-4196-8E51-15A4913AFDFC}">
      <dgm:prSet phldrT="[Text]" custT="1"/>
      <dgm:spPr>
        <a:solidFill>
          <a:schemeClr val="accent1">
            <a:lumMod val="20000"/>
            <a:lumOff val="80000"/>
            <a:alpha val="90000"/>
          </a:schemeClr>
        </a:solidFill>
      </dgm:spPr>
      <dgm:t>
        <a:bodyPr tIns="216000"/>
        <a:lstStyle/>
        <a:p>
          <a:r>
            <a:rPr lang="en-US" sz="1400" dirty="0"/>
            <a:t>Python</a:t>
          </a:r>
          <a:r>
            <a:rPr lang="en-GB" sz="1400" dirty="0"/>
            <a:t> </a:t>
          </a:r>
          <a:r>
            <a:rPr lang="en-US" sz="1400" dirty="0"/>
            <a:t>Library for Data Science ,used to analyze data .It has been </a:t>
          </a:r>
          <a:r>
            <a:rPr lang="en-GB" sz="1400" dirty="0"/>
            <a:t>designed to work with </a:t>
          </a:r>
          <a:r>
            <a:rPr lang="en-GB" sz="1400" dirty="0" err="1"/>
            <a:t>DataFrames</a:t>
          </a:r>
          <a:r>
            <a:rPr lang="en-GB" sz="1400" dirty="0"/>
            <a:t>, adds data structures , tools for reading and loading data, provides tools for data manipulation and allows cleaning, handling missing &amp; plotting data .</a:t>
          </a:r>
        </a:p>
      </dgm:t>
    </dgm:pt>
    <dgm:pt modelId="{F0743E3B-4668-4F64-8081-4EC1B24605A1}" type="parTrans" cxnId="{562CF097-C59B-4FBC-9A2B-F2BD778DDB5A}">
      <dgm:prSet/>
      <dgm:spPr/>
      <dgm:t>
        <a:bodyPr/>
        <a:lstStyle/>
        <a:p>
          <a:endParaRPr lang="en-GB"/>
        </a:p>
      </dgm:t>
    </dgm:pt>
    <dgm:pt modelId="{D1F82F81-6BB3-4B68-96FF-26A759A6043C}" type="sibTrans" cxnId="{562CF097-C59B-4FBC-9A2B-F2BD778DDB5A}">
      <dgm:prSet/>
      <dgm:spPr/>
      <dgm:t>
        <a:bodyPr/>
        <a:lstStyle/>
        <a:p>
          <a:endParaRPr lang="en-GB"/>
        </a:p>
      </dgm:t>
    </dgm:pt>
    <dgm:pt modelId="{09C890E7-3FBD-4148-BBD7-BF5F53A2B463}">
      <dgm:prSet phldrT="[Text]" custT="1"/>
      <dgm:spPr>
        <a:solidFill>
          <a:schemeClr val="accent1">
            <a:lumMod val="20000"/>
            <a:lumOff val="80000"/>
            <a:alpha val="90000"/>
          </a:schemeClr>
        </a:solidFill>
        <a:ln>
          <a:noFill/>
        </a:ln>
      </dgm:spPr>
      <dgm:t>
        <a:bodyPr tIns="108000"/>
        <a:lstStyle/>
        <a:p>
          <a:r>
            <a:rPr lang="en-US" sz="1400" kern="1200" dirty="0">
              <a:solidFill>
                <a:prstClr val="black">
                  <a:hueOff val="0"/>
                  <a:satOff val="0"/>
                  <a:lumOff val="0"/>
                  <a:alphaOff val="0"/>
                </a:prstClr>
              </a:solidFill>
              <a:latin typeface="Calibri" panose="020F0502020204030204"/>
              <a:ea typeface="+mn-ea"/>
              <a:cs typeface="+mn-cs"/>
            </a:rPr>
            <a:t> plotting libraries in python that serves as a visualization utility and high-level interface for drawing statical graphics  </a:t>
          </a:r>
          <a:endParaRPr lang="en-GB" sz="1400" kern="1200" dirty="0">
            <a:solidFill>
              <a:prstClr val="black">
                <a:hueOff val="0"/>
                <a:satOff val="0"/>
                <a:lumOff val="0"/>
                <a:alphaOff val="0"/>
              </a:prstClr>
            </a:solidFill>
            <a:latin typeface="Calibri" panose="020F0502020204030204"/>
            <a:ea typeface="+mn-ea"/>
            <a:cs typeface="+mn-cs"/>
          </a:endParaRPr>
        </a:p>
      </dgm:t>
    </dgm:pt>
    <dgm:pt modelId="{84D9EBBC-2AFC-478F-91CA-F7741C9C344B}" type="parTrans" cxnId="{806941B6-7734-4EEB-9886-940B2A3C27B2}">
      <dgm:prSet/>
      <dgm:spPr/>
      <dgm:t>
        <a:bodyPr/>
        <a:lstStyle/>
        <a:p>
          <a:endParaRPr lang="en-GB"/>
        </a:p>
      </dgm:t>
    </dgm:pt>
    <dgm:pt modelId="{7C29E5FB-CD0E-4C96-B540-758CD1EB72D5}" type="sibTrans" cxnId="{806941B6-7734-4EEB-9886-940B2A3C27B2}">
      <dgm:prSet/>
      <dgm:spPr/>
      <dgm:t>
        <a:bodyPr/>
        <a:lstStyle/>
        <a:p>
          <a:endParaRPr lang="en-GB"/>
        </a:p>
      </dgm:t>
    </dgm:pt>
    <dgm:pt modelId="{B47A75D3-5D58-4CD1-92EE-5A9160AF4B28}">
      <dgm:prSet custT="1"/>
      <dgm:spPr/>
      <dgm:t>
        <a:bodyPr/>
        <a:lstStyle/>
        <a:p>
          <a:r>
            <a:rPr lang="en-GB" sz="2400" b="1" dirty="0">
              <a:latin typeface="+mj-lt"/>
              <a:ea typeface="+mj-ea"/>
              <a:cs typeface="+mj-cs"/>
            </a:rPr>
            <a:t>Pandas</a:t>
          </a:r>
          <a:endParaRPr lang="en-GB" sz="2400" dirty="0"/>
        </a:p>
      </dgm:t>
    </dgm:pt>
    <dgm:pt modelId="{60F2302C-DCFB-4240-B025-6F4FCE1AE199}" type="parTrans" cxnId="{D58BE25F-7AE6-4A16-9EDB-2BABE7BD622E}">
      <dgm:prSet/>
      <dgm:spPr/>
      <dgm:t>
        <a:bodyPr/>
        <a:lstStyle/>
        <a:p>
          <a:endParaRPr lang="en-GB"/>
        </a:p>
      </dgm:t>
    </dgm:pt>
    <dgm:pt modelId="{DA52F82A-2FFC-41AB-9FFF-D4E368007516}" type="sibTrans" cxnId="{D58BE25F-7AE6-4A16-9EDB-2BABE7BD622E}">
      <dgm:prSet/>
      <dgm:spPr/>
      <dgm:t>
        <a:bodyPr/>
        <a:lstStyle/>
        <a:p>
          <a:endParaRPr lang="en-GB"/>
        </a:p>
      </dgm:t>
    </dgm:pt>
    <dgm:pt modelId="{8CEA2B64-36EE-41C8-8261-1DA096867089}">
      <dgm:prSet custT="1"/>
      <dgm:spPr/>
      <dgm:t>
        <a:bodyPr/>
        <a:lstStyle/>
        <a:p>
          <a:r>
            <a:rPr lang="en-US" sz="2400" b="1" dirty="0" err="1">
              <a:latin typeface="+mj-lt"/>
              <a:ea typeface="+mj-ea"/>
              <a:cs typeface="+mj-cs"/>
            </a:rPr>
            <a:t>SciKit</a:t>
          </a:r>
          <a:r>
            <a:rPr lang="en-US" sz="2400" b="1" dirty="0">
              <a:latin typeface="+mj-lt"/>
              <a:ea typeface="+mj-ea"/>
              <a:cs typeface="+mj-cs"/>
            </a:rPr>
            <a:t>-Learn</a:t>
          </a:r>
          <a:endParaRPr lang="en-US" sz="2400" dirty="0"/>
        </a:p>
      </dgm:t>
    </dgm:pt>
    <dgm:pt modelId="{6DF18C77-EF20-4B3B-A217-CE4B9D39F7C5}" type="parTrans" cxnId="{0783AA49-8623-4CE2-9CAF-B73923C7F422}">
      <dgm:prSet/>
      <dgm:spPr/>
      <dgm:t>
        <a:bodyPr/>
        <a:lstStyle/>
        <a:p>
          <a:endParaRPr lang="en-GB"/>
        </a:p>
      </dgm:t>
    </dgm:pt>
    <dgm:pt modelId="{CBFE2467-69BA-4532-9ADD-68321F5A3A45}" type="sibTrans" cxnId="{0783AA49-8623-4CE2-9CAF-B73923C7F422}">
      <dgm:prSet/>
      <dgm:spPr/>
      <dgm:t>
        <a:bodyPr/>
        <a:lstStyle/>
        <a:p>
          <a:endParaRPr lang="en-GB"/>
        </a:p>
      </dgm:t>
    </dgm:pt>
    <dgm:pt modelId="{E61B2728-EF6B-45AA-B0D0-00761653B3DC}">
      <dgm:prSet phldrT="[Text]" phldr="1"/>
      <dgm:spPr>
        <a:solidFill>
          <a:schemeClr val="bg1"/>
        </a:solidFill>
      </dgm:spPr>
      <dgm:t>
        <a:bodyPr/>
        <a:lstStyle/>
        <a:p>
          <a:endParaRPr lang="en-GB" dirty="0"/>
        </a:p>
      </dgm:t>
    </dgm:pt>
    <dgm:pt modelId="{76CD6C66-9F7C-4634-8BF6-A6B52573BD26}" type="sibTrans" cxnId="{82918220-6536-4B70-9FF2-707B7215CBB2}">
      <dgm:prSet/>
      <dgm:spPr/>
      <dgm:t>
        <a:bodyPr/>
        <a:lstStyle/>
        <a:p>
          <a:endParaRPr lang="en-GB"/>
        </a:p>
      </dgm:t>
    </dgm:pt>
    <dgm:pt modelId="{E7043B10-6241-44BD-B5E9-0181E0AA4B72}" type="parTrans" cxnId="{82918220-6536-4B70-9FF2-707B7215CBB2}">
      <dgm:prSet/>
      <dgm:spPr/>
      <dgm:t>
        <a:bodyPr/>
        <a:lstStyle/>
        <a:p>
          <a:endParaRPr lang="en-GB"/>
        </a:p>
      </dgm:t>
    </dgm:pt>
    <dgm:pt modelId="{33B748E1-42C6-4692-8A29-631378357303}">
      <dgm:prSet custT="1"/>
      <dgm:spPr/>
      <dgm:t>
        <a:bodyPr/>
        <a:lstStyle/>
        <a:p>
          <a:r>
            <a:rPr lang="en-US" sz="2400" dirty="0"/>
            <a:t>PICKLE, </a:t>
          </a:r>
          <a:r>
            <a:rPr lang="en-US" sz="2400" dirty="0" err="1"/>
            <a:t>Joblib</a:t>
          </a:r>
          <a:r>
            <a:rPr lang="en-US" sz="2400" dirty="0"/>
            <a:t> </a:t>
          </a:r>
          <a:endParaRPr lang="en-GB" sz="2400" dirty="0"/>
        </a:p>
      </dgm:t>
    </dgm:pt>
    <dgm:pt modelId="{32FAC88B-8E0D-4DCC-8220-284CB497419D}" type="parTrans" cxnId="{16AD6CCF-2490-4C7D-9D83-80FBAE6D3AFD}">
      <dgm:prSet/>
      <dgm:spPr/>
      <dgm:t>
        <a:bodyPr/>
        <a:lstStyle/>
        <a:p>
          <a:endParaRPr lang="en-GB"/>
        </a:p>
      </dgm:t>
    </dgm:pt>
    <dgm:pt modelId="{C0010032-A616-427C-8F18-3771954D4AD8}" type="sibTrans" cxnId="{16AD6CCF-2490-4C7D-9D83-80FBAE6D3AFD}">
      <dgm:prSet/>
      <dgm:spPr/>
      <dgm:t>
        <a:bodyPr/>
        <a:lstStyle/>
        <a:p>
          <a:endParaRPr lang="en-GB"/>
        </a:p>
      </dgm:t>
    </dgm:pt>
    <dgm:pt modelId="{93903B3F-2E04-40B2-A2A1-64EBCAE1BF01}">
      <dgm:prSet custT="1"/>
      <dgm:spPr/>
      <dgm:t>
        <a:bodyPr/>
        <a:lstStyle/>
        <a:p>
          <a:r>
            <a:rPr lang="en-US" sz="2400" b="1" kern="1200" dirty="0">
              <a:solidFill>
                <a:prstClr val="white"/>
              </a:solidFill>
              <a:latin typeface="Calibri Light" panose="020F0302020204030204"/>
              <a:ea typeface="+mn-ea"/>
              <a:cs typeface="+mn-cs"/>
            </a:rPr>
            <a:t>Flask, Django</a:t>
          </a:r>
          <a:endParaRPr lang="en-GB" sz="2400" b="1" kern="1200" dirty="0">
            <a:solidFill>
              <a:prstClr val="white"/>
            </a:solidFill>
            <a:latin typeface="Calibri Light" panose="020F0302020204030204"/>
            <a:ea typeface="+mn-ea"/>
            <a:cs typeface="+mn-cs"/>
          </a:endParaRPr>
        </a:p>
      </dgm:t>
    </dgm:pt>
    <dgm:pt modelId="{805F5E36-E191-4879-A15F-B00138A82372}" type="parTrans" cxnId="{2B2AE7C2-FFD6-433B-A68F-75FACD78E300}">
      <dgm:prSet/>
      <dgm:spPr/>
      <dgm:t>
        <a:bodyPr/>
        <a:lstStyle/>
        <a:p>
          <a:endParaRPr lang="en-GB"/>
        </a:p>
      </dgm:t>
    </dgm:pt>
    <dgm:pt modelId="{65005281-F3B0-4ECC-81B3-AADF81C8A1D3}" type="sibTrans" cxnId="{2B2AE7C2-FFD6-433B-A68F-75FACD78E300}">
      <dgm:prSet/>
      <dgm:spPr/>
      <dgm:t>
        <a:bodyPr/>
        <a:lstStyle/>
        <a:p>
          <a:endParaRPr lang="en-GB"/>
        </a:p>
      </dgm:t>
    </dgm:pt>
    <dgm:pt modelId="{2343A849-827E-44D7-AD10-FAF609E09A09}">
      <dgm:prSet phldrT="[Text]" custT="1"/>
      <dgm:spPr/>
      <dgm:t>
        <a:bodyPr/>
        <a:lstStyle/>
        <a:p>
          <a:r>
            <a:rPr lang="en-GB" sz="2400" dirty="0" err="1">
              <a:latin typeface="+mn-lt"/>
            </a:rPr>
            <a:t>Numpy</a:t>
          </a:r>
          <a:r>
            <a:rPr lang="en-GB" sz="1800" dirty="0"/>
            <a:t> </a:t>
          </a:r>
        </a:p>
      </dgm:t>
    </dgm:pt>
    <dgm:pt modelId="{47C0C9CC-7B94-4158-B402-C09D05DA3535}" type="sibTrans" cxnId="{F1A58244-F41D-49D9-91BD-989E1BD7A82D}">
      <dgm:prSet/>
      <dgm:spPr/>
      <dgm:t>
        <a:bodyPr/>
        <a:lstStyle/>
        <a:p>
          <a:endParaRPr lang="en-GB"/>
        </a:p>
      </dgm:t>
    </dgm:pt>
    <dgm:pt modelId="{D728E0F3-9585-4155-B43D-88E73963E462}" type="parTrans" cxnId="{F1A58244-F41D-49D9-91BD-989E1BD7A82D}">
      <dgm:prSet/>
      <dgm:spPr/>
      <dgm:t>
        <a:bodyPr/>
        <a:lstStyle/>
        <a:p>
          <a:endParaRPr lang="en-GB"/>
        </a:p>
      </dgm:t>
    </dgm:pt>
    <dgm:pt modelId="{752A993B-4217-40FA-9A36-9A8029165DED}" type="pres">
      <dgm:prSet presAssocID="{F91971D0-6A61-4392-8E70-49158220D976}" presName="Name0" presStyleCnt="0">
        <dgm:presLayoutVars>
          <dgm:dir/>
          <dgm:animLvl val="lvl"/>
          <dgm:resizeHandles val="exact"/>
        </dgm:presLayoutVars>
      </dgm:prSet>
      <dgm:spPr/>
    </dgm:pt>
    <dgm:pt modelId="{A3918F66-69DE-40B6-A3F5-A1AC9E47541A}" type="pres">
      <dgm:prSet presAssocID="{2343A849-827E-44D7-AD10-FAF609E09A09}" presName="linNode" presStyleCnt="0"/>
      <dgm:spPr/>
    </dgm:pt>
    <dgm:pt modelId="{DCD3DFF2-FC9E-4C53-80D4-F17C54E504F3}" type="pres">
      <dgm:prSet presAssocID="{2343A849-827E-44D7-AD10-FAF609E09A09}" presName="parentText" presStyleLbl="node1" presStyleIdx="0" presStyleCnt="7" custScaleY="190967" custLinFactNeighborX="294" custLinFactNeighborY="64832">
        <dgm:presLayoutVars>
          <dgm:chMax val="1"/>
          <dgm:bulletEnabled val="1"/>
        </dgm:presLayoutVars>
      </dgm:prSet>
      <dgm:spPr/>
    </dgm:pt>
    <dgm:pt modelId="{B8D748AA-B7D5-4089-BEF8-B793D5DA4EEB}" type="pres">
      <dgm:prSet presAssocID="{2343A849-827E-44D7-AD10-FAF609E09A09}" presName="descendantText" presStyleLbl="alignAccFollowNode1" presStyleIdx="0" presStyleCnt="3" custScaleX="99991" custScaleY="252121" custLinFactY="300000" custLinFactNeighborX="5667" custLinFactNeighborY="356758">
        <dgm:presLayoutVars>
          <dgm:bulletEnabled val="1"/>
        </dgm:presLayoutVars>
      </dgm:prSet>
      <dgm:spPr/>
    </dgm:pt>
    <dgm:pt modelId="{4AD54654-8D15-496A-8607-2D3EB61AB594}" type="pres">
      <dgm:prSet presAssocID="{47C0C9CC-7B94-4158-B402-C09D05DA3535}" presName="sp" presStyleCnt="0"/>
      <dgm:spPr/>
    </dgm:pt>
    <dgm:pt modelId="{2855AE85-69BD-4908-A65E-2D10A37FFAFB}" type="pres">
      <dgm:prSet presAssocID="{B47A75D3-5D58-4CD1-92EE-5A9160AF4B28}" presName="linNode" presStyleCnt="0"/>
      <dgm:spPr/>
    </dgm:pt>
    <dgm:pt modelId="{BE4C5CA6-A974-4004-8C8A-6F99E779CA0D}" type="pres">
      <dgm:prSet presAssocID="{B47A75D3-5D58-4CD1-92EE-5A9160AF4B28}" presName="parentText" presStyleLbl="node1" presStyleIdx="1" presStyleCnt="7" custScaleY="184566" custLinFactNeighborX="-367" custLinFactNeighborY="95568">
        <dgm:presLayoutVars>
          <dgm:chMax val="1"/>
          <dgm:bulletEnabled val="1"/>
        </dgm:presLayoutVars>
      </dgm:prSet>
      <dgm:spPr/>
    </dgm:pt>
    <dgm:pt modelId="{F8E759C5-2F6B-44E4-BFDE-C408F54B8532}" type="pres">
      <dgm:prSet presAssocID="{DA52F82A-2FFC-41AB-9FFF-D4E368007516}" presName="sp" presStyleCnt="0"/>
      <dgm:spPr/>
    </dgm:pt>
    <dgm:pt modelId="{28C2899D-9C1A-4C16-8C66-AA6DE7C6418A}" type="pres">
      <dgm:prSet presAssocID="{6744CBD4-0BE2-41A7-B747-C19166F9D677}" presName="linNode" presStyleCnt="0"/>
      <dgm:spPr/>
    </dgm:pt>
    <dgm:pt modelId="{1DCEDC16-3184-48D8-A577-D3AFB9C32B9D}" type="pres">
      <dgm:prSet presAssocID="{6744CBD4-0BE2-41A7-B747-C19166F9D677}" presName="parentText" presStyleLbl="node1" presStyleIdx="2" presStyleCnt="7" custScaleY="185977" custLinFactY="103239" custLinFactNeighborX="294" custLinFactNeighborY="200000">
        <dgm:presLayoutVars>
          <dgm:chMax val="1"/>
          <dgm:bulletEnabled val="1"/>
        </dgm:presLayoutVars>
      </dgm:prSet>
      <dgm:spPr/>
    </dgm:pt>
    <dgm:pt modelId="{F3E3B212-35D2-40F4-8237-F6BBFE8348B6}" type="pres">
      <dgm:prSet presAssocID="{6744CBD4-0BE2-41A7-B747-C19166F9D677}" presName="descendantText" presStyleLbl="alignAccFollowNode1" presStyleIdx="1" presStyleCnt="3" custScaleX="99771" custScaleY="286029" custLinFactY="-39648" custLinFactNeighborX="3526" custLinFactNeighborY="-100000">
        <dgm:presLayoutVars>
          <dgm:bulletEnabled val="1"/>
        </dgm:presLayoutVars>
      </dgm:prSet>
      <dgm:spPr/>
    </dgm:pt>
    <dgm:pt modelId="{68F13FBF-A694-464C-B928-BA4EF712360F}" type="pres">
      <dgm:prSet presAssocID="{A064BAF3-B108-4217-9223-F5141A696F60}" presName="sp" presStyleCnt="0"/>
      <dgm:spPr/>
    </dgm:pt>
    <dgm:pt modelId="{AB9DB894-7389-4046-AE0F-146645CD84DF}" type="pres">
      <dgm:prSet presAssocID="{8CEA2B64-36EE-41C8-8261-1DA096867089}" presName="linNode" presStyleCnt="0"/>
      <dgm:spPr/>
    </dgm:pt>
    <dgm:pt modelId="{D6DB6602-7C05-4C50-B0CB-E29775D51790}" type="pres">
      <dgm:prSet presAssocID="{8CEA2B64-36EE-41C8-8261-1DA096867089}" presName="parentText" presStyleLbl="node1" presStyleIdx="3" presStyleCnt="7" custScaleY="180122" custLinFactY="-23805" custLinFactNeighborX="-2218" custLinFactNeighborY="-100000">
        <dgm:presLayoutVars>
          <dgm:chMax val="1"/>
          <dgm:bulletEnabled val="1"/>
        </dgm:presLayoutVars>
      </dgm:prSet>
      <dgm:spPr/>
    </dgm:pt>
    <dgm:pt modelId="{D69C5F68-AF64-4659-B450-A9117AF3445F}" type="pres">
      <dgm:prSet presAssocID="{CBFE2467-69BA-4532-9ADD-68321F5A3A45}" presName="sp" presStyleCnt="0"/>
      <dgm:spPr/>
    </dgm:pt>
    <dgm:pt modelId="{5A8A0D46-25B6-429E-9AF3-0CCAE5E13365}" type="pres">
      <dgm:prSet presAssocID="{E61B2728-EF6B-45AA-B0D0-00761653B3DC}" presName="linNode" presStyleCnt="0"/>
      <dgm:spPr/>
    </dgm:pt>
    <dgm:pt modelId="{0B91EDD4-152B-4CD5-B225-787CC05E5DAA}" type="pres">
      <dgm:prSet presAssocID="{E61B2728-EF6B-45AA-B0D0-00761653B3DC}" presName="parentText" presStyleLbl="node1" presStyleIdx="4" presStyleCnt="7" custScaleX="170765" custScaleY="107573" custLinFactY="144593" custLinFactNeighborX="72226" custLinFactNeighborY="200000">
        <dgm:presLayoutVars>
          <dgm:chMax val="1"/>
          <dgm:bulletEnabled val="1"/>
        </dgm:presLayoutVars>
      </dgm:prSet>
      <dgm:spPr/>
    </dgm:pt>
    <dgm:pt modelId="{DF73A566-F531-4EBF-A7EA-9B7E430EB508}" type="pres">
      <dgm:prSet presAssocID="{E61B2728-EF6B-45AA-B0D0-00761653B3DC}" presName="descendantText" presStyleLbl="alignAccFollowNode1" presStyleIdx="2" presStyleCnt="3" custScaleX="164459" custScaleY="209270" custLinFactY="-1680" custLinFactNeighborX="-3236" custLinFactNeighborY="-100000">
        <dgm:presLayoutVars>
          <dgm:bulletEnabled val="1"/>
        </dgm:presLayoutVars>
      </dgm:prSet>
      <dgm:spPr/>
    </dgm:pt>
    <dgm:pt modelId="{FC11B00F-355E-4C6C-96CB-99531670592E}" type="pres">
      <dgm:prSet presAssocID="{76CD6C66-9F7C-4634-8BF6-A6B52573BD26}" presName="sp" presStyleCnt="0"/>
      <dgm:spPr/>
    </dgm:pt>
    <dgm:pt modelId="{1318C295-F90F-422B-81B9-0D1E6365E0DA}" type="pres">
      <dgm:prSet presAssocID="{33B748E1-42C6-4692-8A29-631378357303}" presName="linNode" presStyleCnt="0"/>
      <dgm:spPr/>
    </dgm:pt>
    <dgm:pt modelId="{570E0B4D-390F-48FA-BEC4-799DA3FF32B3}" type="pres">
      <dgm:prSet presAssocID="{33B748E1-42C6-4692-8A29-631378357303}" presName="parentText" presStyleLbl="node1" presStyleIdx="5" presStyleCnt="7" custScaleY="221866" custLinFactNeighborX="562" custLinFactNeighborY="-65116">
        <dgm:presLayoutVars>
          <dgm:chMax val="1"/>
          <dgm:bulletEnabled val="1"/>
        </dgm:presLayoutVars>
      </dgm:prSet>
      <dgm:spPr/>
    </dgm:pt>
    <dgm:pt modelId="{77DE25D1-CC7C-4E9F-9199-F4E865760F23}" type="pres">
      <dgm:prSet presAssocID="{C0010032-A616-427C-8F18-3771954D4AD8}" presName="sp" presStyleCnt="0"/>
      <dgm:spPr/>
    </dgm:pt>
    <dgm:pt modelId="{8D1B6159-7912-432A-A72E-FC5C8422AA12}" type="pres">
      <dgm:prSet presAssocID="{93903B3F-2E04-40B2-A2A1-64EBCAE1BF01}" presName="linNode" presStyleCnt="0"/>
      <dgm:spPr/>
    </dgm:pt>
    <dgm:pt modelId="{F4CDF975-B088-49EC-A1C7-2A1092C2888F}" type="pres">
      <dgm:prSet presAssocID="{93903B3F-2E04-40B2-A2A1-64EBCAE1BF01}" presName="parentText" presStyleLbl="node1" presStyleIdx="6" presStyleCnt="7" custScaleX="99085" custScaleY="136556" custLinFactNeighborX="0" custLinFactNeighborY="-14214">
        <dgm:presLayoutVars>
          <dgm:chMax val="1"/>
          <dgm:bulletEnabled val="1"/>
        </dgm:presLayoutVars>
      </dgm:prSet>
      <dgm:spPr/>
    </dgm:pt>
  </dgm:ptLst>
  <dgm:cxnLst>
    <dgm:cxn modelId="{82918220-6536-4B70-9FF2-707B7215CBB2}" srcId="{F91971D0-6A61-4392-8E70-49158220D976}" destId="{E61B2728-EF6B-45AA-B0D0-00761653B3DC}" srcOrd="4" destOrd="0" parTransId="{E7043B10-6241-44BD-B5E9-0181E0AA4B72}" sibTransId="{76CD6C66-9F7C-4634-8BF6-A6B52573BD26}"/>
    <dgm:cxn modelId="{62EA6425-95FF-4047-8651-4309C4A26AF1}" type="presOf" srcId="{E61B2728-EF6B-45AA-B0D0-00761653B3DC}" destId="{0B91EDD4-152B-4CD5-B225-787CC05E5DAA}" srcOrd="0" destOrd="0" presId="urn:microsoft.com/office/officeart/2005/8/layout/vList5"/>
    <dgm:cxn modelId="{D58BE25F-7AE6-4A16-9EDB-2BABE7BD622E}" srcId="{F91971D0-6A61-4392-8E70-49158220D976}" destId="{B47A75D3-5D58-4CD1-92EE-5A9160AF4B28}" srcOrd="1" destOrd="0" parTransId="{60F2302C-DCFB-4240-B025-6F4FCE1AE199}" sibTransId="{DA52F82A-2FFC-41AB-9FFF-D4E368007516}"/>
    <dgm:cxn modelId="{F1A58244-F41D-49D9-91BD-989E1BD7A82D}" srcId="{F91971D0-6A61-4392-8E70-49158220D976}" destId="{2343A849-827E-44D7-AD10-FAF609E09A09}" srcOrd="0" destOrd="0" parTransId="{D728E0F3-9585-4155-B43D-88E73963E462}" sibTransId="{47C0C9CC-7B94-4158-B402-C09D05DA3535}"/>
    <dgm:cxn modelId="{0783AA49-8623-4CE2-9CAF-B73923C7F422}" srcId="{F91971D0-6A61-4392-8E70-49158220D976}" destId="{8CEA2B64-36EE-41C8-8261-1DA096867089}" srcOrd="3" destOrd="0" parTransId="{6DF18C77-EF20-4B3B-A217-CE4B9D39F7C5}" sibTransId="{CBFE2467-69BA-4532-9ADD-68321F5A3A45}"/>
    <dgm:cxn modelId="{BF3B7D4F-4F64-4D92-932D-566A283DDBB1}" type="presOf" srcId="{2343A849-827E-44D7-AD10-FAF609E09A09}" destId="{DCD3DFF2-FC9E-4C53-80D4-F17C54E504F3}" srcOrd="0" destOrd="0" presId="urn:microsoft.com/office/officeart/2005/8/layout/vList5"/>
    <dgm:cxn modelId="{D1438272-B469-42B7-A173-C52C18181748}" type="presOf" srcId="{33B748E1-42C6-4692-8A29-631378357303}" destId="{570E0B4D-390F-48FA-BEC4-799DA3FF32B3}" srcOrd="0" destOrd="0" presId="urn:microsoft.com/office/officeart/2005/8/layout/vList5"/>
    <dgm:cxn modelId="{10469C5A-DB08-4D11-A32B-89659051AE1C}" srcId="{2343A849-827E-44D7-AD10-FAF609E09A09}" destId="{D7160241-745B-45EF-8DAC-C5F0610D7FA1}" srcOrd="0" destOrd="0" parTransId="{68386DC1-4A96-405B-9BBE-3F57ADFF817F}" sibTransId="{5A83F29E-A4CF-48CB-977A-E3B406ED834D}"/>
    <dgm:cxn modelId="{2D07057C-93B7-4F6C-96D7-2B8542BF7707}" type="presOf" srcId="{F91971D0-6A61-4392-8E70-49158220D976}" destId="{752A993B-4217-40FA-9A36-9A8029165DED}" srcOrd="0" destOrd="0" presId="urn:microsoft.com/office/officeart/2005/8/layout/vList5"/>
    <dgm:cxn modelId="{92AFB87F-DE16-490F-8CAF-2CFD5431FC81}" type="presOf" srcId="{09C890E7-3FBD-4148-BBD7-BF5F53A2B463}" destId="{DF73A566-F531-4EBF-A7EA-9B7E430EB508}" srcOrd="0" destOrd="0" presId="urn:microsoft.com/office/officeart/2005/8/layout/vList5"/>
    <dgm:cxn modelId="{6DCD718D-ADDF-41C0-AF5F-F559AFBC3DBE}" type="presOf" srcId="{6744CBD4-0BE2-41A7-B747-C19166F9D677}" destId="{1DCEDC16-3184-48D8-A577-D3AFB9C32B9D}" srcOrd="0" destOrd="0" presId="urn:microsoft.com/office/officeart/2005/8/layout/vList5"/>
    <dgm:cxn modelId="{D4147C90-65D7-44F4-8604-5E5F44342EFF}" type="presOf" srcId="{D7160241-745B-45EF-8DAC-C5F0610D7FA1}" destId="{B8D748AA-B7D5-4089-BEF8-B793D5DA4EEB}" srcOrd="0" destOrd="0" presId="urn:microsoft.com/office/officeart/2005/8/layout/vList5"/>
    <dgm:cxn modelId="{464C0C94-1556-476F-8AB0-A732F9A17C4E}" type="presOf" srcId="{93903B3F-2E04-40B2-A2A1-64EBCAE1BF01}" destId="{F4CDF975-B088-49EC-A1C7-2A1092C2888F}" srcOrd="0" destOrd="0" presId="urn:microsoft.com/office/officeart/2005/8/layout/vList5"/>
    <dgm:cxn modelId="{562CF097-C59B-4FBC-9A2B-F2BD778DDB5A}" srcId="{6744CBD4-0BE2-41A7-B747-C19166F9D677}" destId="{ACECDC20-6BA9-4196-8E51-15A4913AFDFC}" srcOrd="0" destOrd="0" parTransId="{F0743E3B-4668-4F64-8081-4EC1B24605A1}" sibTransId="{D1F82F81-6BB3-4B68-96FF-26A759A6043C}"/>
    <dgm:cxn modelId="{806C42A5-719E-4362-8275-A4F66E5E9A67}" type="presOf" srcId="{ACECDC20-6BA9-4196-8E51-15A4913AFDFC}" destId="{F3E3B212-35D2-40F4-8237-F6BBFE8348B6}" srcOrd="0" destOrd="0" presId="urn:microsoft.com/office/officeart/2005/8/layout/vList5"/>
    <dgm:cxn modelId="{806941B6-7734-4EEB-9886-940B2A3C27B2}" srcId="{E61B2728-EF6B-45AA-B0D0-00761653B3DC}" destId="{09C890E7-3FBD-4148-BBD7-BF5F53A2B463}" srcOrd="0" destOrd="0" parTransId="{84D9EBBC-2AFC-478F-91CA-F7741C9C344B}" sibTransId="{7C29E5FB-CD0E-4C96-B540-758CD1EB72D5}"/>
    <dgm:cxn modelId="{2B2AE7C2-FFD6-433B-A68F-75FACD78E300}" srcId="{F91971D0-6A61-4392-8E70-49158220D976}" destId="{93903B3F-2E04-40B2-A2A1-64EBCAE1BF01}" srcOrd="6" destOrd="0" parTransId="{805F5E36-E191-4879-A15F-B00138A82372}" sibTransId="{65005281-F3B0-4ECC-81B3-AADF81C8A1D3}"/>
    <dgm:cxn modelId="{365E03CA-4EC7-4A03-8522-61BA5FD7F646}" type="presOf" srcId="{8CEA2B64-36EE-41C8-8261-1DA096867089}" destId="{D6DB6602-7C05-4C50-B0CB-E29775D51790}" srcOrd="0" destOrd="0" presId="urn:microsoft.com/office/officeart/2005/8/layout/vList5"/>
    <dgm:cxn modelId="{16AD6CCF-2490-4C7D-9D83-80FBAE6D3AFD}" srcId="{F91971D0-6A61-4392-8E70-49158220D976}" destId="{33B748E1-42C6-4692-8A29-631378357303}" srcOrd="5" destOrd="0" parTransId="{32FAC88B-8E0D-4DCC-8220-284CB497419D}" sibTransId="{C0010032-A616-427C-8F18-3771954D4AD8}"/>
    <dgm:cxn modelId="{426CCCF6-685C-4F5B-A5CD-42342EE260E1}" type="presOf" srcId="{B47A75D3-5D58-4CD1-92EE-5A9160AF4B28}" destId="{BE4C5CA6-A974-4004-8C8A-6F99E779CA0D}" srcOrd="0" destOrd="0" presId="urn:microsoft.com/office/officeart/2005/8/layout/vList5"/>
    <dgm:cxn modelId="{AD75B4FB-F3B2-4927-86FA-5B41EF8E4C0F}" srcId="{F91971D0-6A61-4392-8E70-49158220D976}" destId="{6744CBD4-0BE2-41A7-B747-C19166F9D677}" srcOrd="2" destOrd="0" parTransId="{0CA3D00C-95A2-4087-9626-3B4D5796967A}" sibTransId="{A064BAF3-B108-4217-9223-F5141A696F60}"/>
    <dgm:cxn modelId="{FD9A1A0A-6833-4695-B3D1-99C8DD84A220}" type="presParOf" srcId="{752A993B-4217-40FA-9A36-9A8029165DED}" destId="{A3918F66-69DE-40B6-A3F5-A1AC9E47541A}" srcOrd="0" destOrd="0" presId="urn:microsoft.com/office/officeart/2005/8/layout/vList5"/>
    <dgm:cxn modelId="{CCAEA8ED-BA9E-417D-8E50-91AD8D1C53A0}" type="presParOf" srcId="{A3918F66-69DE-40B6-A3F5-A1AC9E47541A}" destId="{DCD3DFF2-FC9E-4C53-80D4-F17C54E504F3}" srcOrd="0" destOrd="0" presId="urn:microsoft.com/office/officeart/2005/8/layout/vList5"/>
    <dgm:cxn modelId="{631EC427-44CB-4714-9996-6A022BA6B795}" type="presParOf" srcId="{A3918F66-69DE-40B6-A3F5-A1AC9E47541A}" destId="{B8D748AA-B7D5-4089-BEF8-B793D5DA4EEB}" srcOrd="1" destOrd="0" presId="urn:microsoft.com/office/officeart/2005/8/layout/vList5"/>
    <dgm:cxn modelId="{269E36E7-767B-4411-BCA3-B7EBB3345B33}" type="presParOf" srcId="{752A993B-4217-40FA-9A36-9A8029165DED}" destId="{4AD54654-8D15-496A-8607-2D3EB61AB594}" srcOrd="1" destOrd="0" presId="urn:microsoft.com/office/officeart/2005/8/layout/vList5"/>
    <dgm:cxn modelId="{645ACA57-954D-4865-95D5-9A75B512D35B}" type="presParOf" srcId="{752A993B-4217-40FA-9A36-9A8029165DED}" destId="{2855AE85-69BD-4908-A65E-2D10A37FFAFB}" srcOrd="2" destOrd="0" presId="urn:microsoft.com/office/officeart/2005/8/layout/vList5"/>
    <dgm:cxn modelId="{F421B864-A036-4121-A431-8BECBFF0576C}" type="presParOf" srcId="{2855AE85-69BD-4908-A65E-2D10A37FFAFB}" destId="{BE4C5CA6-A974-4004-8C8A-6F99E779CA0D}" srcOrd="0" destOrd="0" presId="urn:microsoft.com/office/officeart/2005/8/layout/vList5"/>
    <dgm:cxn modelId="{5639B396-26F2-43E7-8BFC-D888A5327F8E}" type="presParOf" srcId="{752A993B-4217-40FA-9A36-9A8029165DED}" destId="{F8E759C5-2F6B-44E4-BFDE-C408F54B8532}" srcOrd="3" destOrd="0" presId="urn:microsoft.com/office/officeart/2005/8/layout/vList5"/>
    <dgm:cxn modelId="{8BCF0F14-7E87-4115-8051-A7F2D0223D91}" type="presParOf" srcId="{752A993B-4217-40FA-9A36-9A8029165DED}" destId="{28C2899D-9C1A-4C16-8C66-AA6DE7C6418A}" srcOrd="4" destOrd="0" presId="urn:microsoft.com/office/officeart/2005/8/layout/vList5"/>
    <dgm:cxn modelId="{0107739F-48B3-4512-987E-F44221700BF8}" type="presParOf" srcId="{28C2899D-9C1A-4C16-8C66-AA6DE7C6418A}" destId="{1DCEDC16-3184-48D8-A577-D3AFB9C32B9D}" srcOrd="0" destOrd="0" presId="urn:microsoft.com/office/officeart/2005/8/layout/vList5"/>
    <dgm:cxn modelId="{37C5EF97-EBE1-4796-8FDD-58BF634A3EF9}" type="presParOf" srcId="{28C2899D-9C1A-4C16-8C66-AA6DE7C6418A}" destId="{F3E3B212-35D2-40F4-8237-F6BBFE8348B6}" srcOrd="1" destOrd="0" presId="urn:microsoft.com/office/officeart/2005/8/layout/vList5"/>
    <dgm:cxn modelId="{5035F204-197F-4713-B058-6D48D78A93EE}" type="presParOf" srcId="{752A993B-4217-40FA-9A36-9A8029165DED}" destId="{68F13FBF-A694-464C-B928-BA4EF712360F}" srcOrd="5" destOrd="0" presId="urn:microsoft.com/office/officeart/2005/8/layout/vList5"/>
    <dgm:cxn modelId="{61FC40C0-E4BD-4079-B681-B6A968D9FA12}" type="presParOf" srcId="{752A993B-4217-40FA-9A36-9A8029165DED}" destId="{AB9DB894-7389-4046-AE0F-146645CD84DF}" srcOrd="6" destOrd="0" presId="urn:microsoft.com/office/officeart/2005/8/layout/vList5"/>
    <dgm:cxn modelId="{950EC825-E1F1-4844-B027-ADC59C2EB576}" type="presParOf" srcId="{AB9DB894-7389-4046-AE0F-146645CD84DF}" destId="{D6DB6602-7C05-4C50-B0CB-E29775D51790}" srcOrd="0" destOrd="0" presId="urn:microsoft.com/office/officeart/2005/8/layout/vList5"/>
    <dgm:cxn modelId="{7050D31E-12D1-4BEC-9C45-1C2B10ED9088}" type="presParOf" srcId="{752A993B-4217-40FA-9A36-9A8029165DED}" destId="{D69C5F68-AF64-4659-B450-A9117AF3445F}" srcOrd="7" destOrd="0" presId="urn:microsoft.com/office/officeart/2005/8/layout/vList5"/>
    <dgm:cxn modelId="{4ACC9A65-5819-4074-93CB-6AC25CC08AC8}" type="presParOf" srcId="{752A993B-4217-40FA-9A36-9A8029165DED}" destId="{5A8A0D46-25B6-429E-9AF3-0CCAE5E13365}" srcOrd="8" destOrd="0" presId="urn:microsoft.com/office/officeart/2005/8/layout/vList5"/>
    <dgm:cxn modelId="{A87AEFF7-EC67-4857-9152-25BCC17C7C85}" type="presParOf" srcId="{5A8A0D46-25B6-429E-9AF3-0CCAE5E13365}" destId="{0B91EDD4-152B-4CD5-B225-787CC05E5DAA}" srcOrd="0" destOrd="0" presId="urn:microsoft.com/office/officeart/2005/8/layout/vList5"/>
    <dgm:cxn modelId="{8E09E71C-08E0-442F-BFD0-F603F1730DEE}" type="presParOf" srcId="{5A8A0D46-25B6-429E-9AF3-0CCAE5E13365}" destId="{DF73A566-F531-4EBF-A7EA-9B7E430EB508}" srcOrd="1" destOrd="0" presId="urn:microsoft.com/office/officeart/2005/8/layout/vList5"/>
    <dgm:cxn modelId="{5486010E-5DE6-452F-8604-B9E765D0423B}" type="presParOf" srcId="{752A993B-4217-40FA-9A36-9A8029165DED}" destId="{FC11B00F-355E-4C6C-96CB-99531670592E}" srcOrd="9" destOrd="0" presId="urn:microsoft.com/office/officeart/2005/8/layout/vList5"/>
    <dgm:cxn modelId="{B36D93C6-11F6-4B5C-A4D1-0AEA5F35ECB2}" type="presParOf" srcId="{752A993B-4217-40FA-9A36-9A8029165DED}" destId="{1318C295-F90F-422B-81B9-0D1E6365E0DA}" srcOrd="10" destOrd="0" presId="urn:microsoft.com/office/officeart/2005/8/layout/vList5"/>
    <dgm:cxn modelId="{BBF8C287-571F-4F8E-A121-DF794366E47B}" type="presParOf" srcId="{1318C295-F90F-422B-81B9-0D1E6365E0DA}" destId="{570E0B4D-390F-48FA-BEC4-799DA3FF32B3}" srcOrd="0" destOrd="0" presId="urn:microsoft.com/office/officeart/2005/8/layout/vList5"/>
    <dgm:cxn modelId="{FE674F07-945C-43F9-BA4F-28881973AA0F}" type="presParOf" srcId="{752A993B-4217-40FA-9A36-9A8029165DED}" destId="{77DE25D1-CC7C-4E9F-9199-F4E865760F23}" srcOrd="11" destOrd="0" presId="urn:microsoft.com/office/officeart/2005/8/layout/vList5"/>
    <dgm:cxn modelId="{60A35996-2517-4A5B-BFC4-0B40C7264933}" type="presParOf" srcId="{752A993B-4217-40FA-9A36-9A8029165DED}" destId="{8D1B6159-7912-432A-A72E-FC5C8422AA12}" srcOrd="12" destOrd="0" presId="urn:microsoft.com/office/officeart/2005/8/layout/vList5"/>
    <dgm:cxn modelId="{49021E80-A640-4F22-8F9F-80F7FF126779}" type="presParOf" srcId="{8D1B6159-7912-432A-A72E-FC5C8422AA12}" destId="{F4CDF975-B088-49EC-A1C7-2A1092C2888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2FAD8D-962D-41C4-B27B-11F6A337EC02}" type="doc">
      <dgm:prSet loTypeId="urn:microsoft.com/office/officeart/2005/8/layout/process1" loCatId="process" qsTypeId="urn:microsoft.com/office/officeart/2005/8/quickstyle/simple3" qsCatId="simple" csTypeId="urn:microsoft.com/office/officeart/2005/8/colors/accent0_2" csCatId="mainScheme" phldr="1"/>
      <dgm:spPr/>
      <dgm:t>
        <a:bodyPr/>
        <a:lstStyle/>
        <a:p>
          <a:endParaRPr lang="en-GB"/>
        </a:p>
      </dgm:t>
    </dgm:pt>
    <dgm:pt modelId="{34FCFB1C-4372-42D0-A6FA-50763ED63995}">
      <dgm:prSet phldrT="[Text]" phldr="1"/>
      <dgm:spPr/>
      <dgm:t>
        <a:bodyPr/>
        <a:lstStyle/>
        <a:p>
          <a:endParaRPr lang="en-GB"/>
        </a:p>
      </dgm:t>
    </dgm:pt>
    <dgm:pt modelId="{E554EBCA-6AC5-46F6-BB39-98D6942C0FD7}" type="parTrans" cxnId="{717C068E-0363-4245-AFEE-7AD5B097E45D}">
      <dgm:prSet/>
      <dgm:spPr/>
      <dgm:t>
        <a:bodyPr/>
        <a:lstStyle/>
        <a:p>
          <a:endParaRPr lang="en-GB"/>
        </a:p>
      </dgm:t>
    </dgm:pt>
    <dgm:pt modelId="{59BE3BEF-6C9F-49CF-B8F1-529025B61B7C}" type="sibTrans" cxnId="{717C068E-0363-4245-AFEE-7AD5B097E45D}">
      <dgm:prSet/>
      <dgm:spPr/>
      <dgm:t>
        <a:bodyPr/>
        <a:lstStyle/>
        <a:p>
          <a:endParaRPr lang="en-GB"/>
        </a:p>
      </dgm:t>
    </dgm:pt>
    <dgm:pt modelId="{300BA6D2-E339-4E61-AC32-0865F27093F2}">
      <dgm:prSet phldrT="[Text]" phldr="1"/>
      <dgm:spPr/>
      <dgm:t>
        <a:bodyPr/>
        <a:lstStyle/>
        <a:p>
          <a:endParaRPr lang="en-GB"/>
        </a:p>
      </dgm:t>
    </dgm:pt>
    <dgm:pt modelId="{1AA09094-3314-4F51-8065-7535D4C81542}" type="parTrans" cxnId="{5074F62B-4164-4018-9C1D-3A8CFFA10258}">
      <dgm:prSet/>
      <dgm:spPr/>
      <dgm:t>
        <a:bodyPr/>
        <a:lstStyle/>
        <a:p>
          <a:endParaRPr lang="en-GB"/>
        </a:p>
      </dgm:t>
    </dgm:pt>
    <dgm:pt modelId="{562418BE-119F-42B1-A760-8429304F2999}" type="sibTrans" cxnId="{5074F62B-4164-4018-9C1D-3A8CFFA10258}">
      <dgm:prSet/>
      <dgm:spPr/>
      <dgm:t>
        <a:bodyPr/>
        <a:lstStyle/>
        <a:p>
          <a:endParaRPr lang="en-GB"/>
        </a:p>
      </dgm:t>
    </dgm:pt>
    <dgm:pt modelId="{622FD05C-D2BC-4A9D-BE87-C7DAC3CB2E68}">
      <dgm:prSet phldrT="[Text]" phldr="1"/>
      <dgm:spPr/>
      <dgm:t>
        <a:bodyPr/>
        <a:lstStyle/>
        <a:p>
          <a:endParaRPr lang="en-GB"/>
        </a:p>
      </dgm:t>
    </dgm:pt>
    <dgm:pt modelId="{27199634-F4DE-490C-93FA-8E4D7E427F8F}" type="parTrans" cxnId="{D3A343D2-8737-4F69-8F0B-9AFC13E5AF82}">
      <dgm:prSet/>
      <dgm:spPr/>
      <dgm:t>
        <a:bodyPr/>
        <a:lstStyle/>
        <a:p>
          <a:endParaRPr lang="en-GB"/>
        </a:p>
      </dgm:t>
    </dgm:pt>
    <dgm:pt modelId="{EA9B7031-C702-4142-BD20-C010D93CF1F1}" type="sibTrans" cxnId="{D3A343D2-8737-4F69-8F0B-9AFC13E5AF82}">
      <dgm:prSet/>
      <dgm:spPr/>
      <dgm:t>
        <a:bodyPr/>
        <a:lstStyle/>
        <a:p>
          <a:endParaRPr lang="en-GB"/>
        </a:p>
      </dgm:t>
    </dgm:pt>
    <dgm:pt modelId="{AF1F6712-E562-4215-BF55-E1C78CDE9F1B}" type="pres">
      <dgm:prSet presAssocID="{822FAD8D-962D-41C4-B27B-11F6A337EC02}" presName="Name0" presStyleCnt="0">
        <dgm:presLayoutVars>
          <dgm:dir/>
          <dgm:resizeHandles val="exact"/>
        </dgm:presLayoutVars>
      </dgm:prSet>
      <dgm:spPr/>
    </dgm:pt>
    <dgm:pt modelId="{ED0CA210-596A-425C-B525-93E9484B74D3}" type="pres">
      <dgm:prSet presAssocID="{34FCFB1C-4372-42D0-A6FA-50763ED63995}" presName="node" presStyleLbl="node1" presStyleIdx="0" presStyleCnt="3">
        <dgm:presLayoutVars>
          <dgm:bulletEnabled val="1"/>
        </dgm:presLayoutVars>
      </dgm:prSet>
      <dgm:spPr/>
    </dgm:pt>
    <dgm:pt modelId="{EA364B05-CA36-4165-9DA7-98C785372AAF}" type="pres">
      <dgm:prSet presAssocID="{59BE3BEF-6C9F-49CF-B8F1-529025B61B7C}" presName="sibTrans" presStyleLbl="sibTrans2D1" presStyleIdx="0" presStyleCnt="2"/>
      <dgm:spPr/>
    </dgm:pt>
    <dgm:pt modelId="{29B75179-CDE2-464A-BDCF-1C183CA0E51B}" type="pres">
      <dgm:prSet presAssocID="{59BE3BEF-6C9F-49CF-B8F1-529025B61B7C}" presName="connectorText" presStyleLbl="sibTrans2D1" presStyleIdx="0" presStyleCnt="2"/>
      <dgm:spPr/>
    </dgm:pt>
    <dgm:pt modelId="{30B2332D-4263-4795-B29F-89C1A552DC15}" type="pres">
      <dgm:prSet presAssocID="{300BA6D2-E339-4E61-AC32-0865F27093F2}" presName="node" presStyleLbl="node1" presStyleIdx="1" presStyleCnt="3">
        <dgm:presLayoutVars>
          <dgm:bulletEnabled val="1"/>
        </dgm:presLayoutVars>
      </dgm:prSet>
      <dgm:spPr/>
    </dgm:pt>
    <dgm:pt modelId="{2DB2A961-6072-4B57-9DC9-6FFA0B9BDB20}" type="pres">
      <dgm:prSet presAssocID="{562418BE-119F-42B1-A760-8429304F2999}" presName="sibTrans" presStyleLbl="sibTrans2D1" presStyleIdx="1" presStyleCnt="2"/>
      <dgm:spPr/>
    </dgm:pt>
    <dgm:pt modelId="{37CEF50D-27FE-4AD2-8B32-BB6683D791E9}" type="pres">
      <dgm:prSet presAssocID="{562418BE-119F-42B1-A760-8429304F2999}" presName="connectorText" presStyleLbl="sibTrans2D1" presStyleIdx="1" presStyleCnt="2"/>
      <dgm:spPr/>
    </dgm:pt>
    <dgm:pt modelId="{750F3F02-917F-4356-B958-DE077E311471}" type="pres">
      <dgm:prSet presAssocID="{622FD05C-D2BC-4A9D-BE87-C7DAC3CB2E68}" presName="node" presStyleLbl="node1" presStyleIdx="2" presStyleCnt="3">
        <dgm:presLayoutVars>
          <dgm:bulletEnabled val="1"/>
        </dgm:presLayoutVars>
      </dgm:prSet>
      <dgm:spPr/>
    </dgm:pt>
  </dgm:ptLst>
  <dgm:cxnLst>
    <dgm:cxn modelId="{65494F02-B00A-4764-BC53-119E6E27180E}" type="presOf" srcId="{562418BE-119F-42B1-A760-8429304F2999}" destId="{2DB2A961-6072-4B57-9DC9-6FFA0B9BDB20}" srcOrd="0" destOrd="0" presId="urn:microsoft.com/office/officeart/2005/8/layout/process1"/>
    <dgm:cxn modelId="{5074F62B-4164-4018-9C1D-3A8CFFA10258}" srcId="{822FAD8D-962D-41C4-B27B-11F6A337EC02}" destId="{300BA6D2-E339-4E61-AC32-0865F27093F2}" srcOrd="1" destOrd="0" parTransId="{1AA09094-3314-4F51-8065-7535D4C81542}" sibTransId="{562418BE-119F-42B1-A760-8429304F2999}"/>
    <dgm:cxn modelId="{63774862-33B6-46AC-9C72-A302600957A7}" type="presOf" srcId="{59BE3BEF-6C9F-49CF-B8F1-529025B61B7C}" destId="{EA364B05-CA36-4165-9DA7-98C785372AAF}" srcOrd="0" destOrd="0" presId="urn:microsoft.com/office/officeart/2005/8/layout/process1"/>
    <dgm:cxn modelId="{32A93567-46F1-4789-B778-B9F887D23B78}" type="presOf" srcId="{822FAD8D-962D-41C4-B27B-11F6A337EC02}" destId="{AF1F6712-E562-4215-BF55-E1C78CDE9F1B}" srcOrd="0" destOrd="0" presId="urn:microsoft.com/office/officeart/2005/8/layout/process1"/>
    <dgm:cxn modelId="{CFE5AE75-E4E4-4AD2-B0BA-BC716B38D21C}" type="presOf" srcId="{300BA6D2-E339-4E61-AC32-0865F27093F2}" destId="{30B2332D-4263-4795-B29F-89C1A552DC15}" srcOrd="0" destOrd="0" presId="urn:microsoft.com/office/officeart/2005/8/layout/process1"/>
    <dgm:cxn modelId="{717C068E-0363-4245-AFEE-7AD5B097E45D}" srcId="{822FAD8D-962D-41C4-B27B-11F6A337EC02}" destId="{34FCFB1C-4372-42D0-A6FA-50763ED63995}" srcOrd="0" destOrd="0" parTransId="{E554EBCA-6AC5-46F6-BB39-98D6942C0FD7}" sibTransId="{59BE3BEF-6C9F-49CF-B8F1-529025B61B7C}"/>
    <dgm:cxn modelId="{B5F871C7-E9D8-4DA9-9306-D32620531C6A}" type="presOf" srcId="{34FCFB1C-4372-42D0-A6FA-50763ED63995}" destId="{ED0CA210-596A-425C-B525-93E9484B74D3}" srcOrd="0" destOrd="0" presId="urn:microsoft.com/office/officeart/2005/8/layout/process1"/>
    <dgm:cxn modelId="{D3A343D2-8737-4F69-8F0B-9AFC13E5AF82}" srcId="{822FAD8D-962D-41C4-B27B-11F6A337EC02}" destId="{622FD05C-D2BC-4A9D-BE87-C7DAC3CB2E68}" srcOrd="2" destOrd="0" parTransId="{27199634-F4DE-490C-93FA-8E4D7E427F8F}" sibTransId="{EA9B7031-C702-4142-BD20-C010D93CF1F1}"/>
    <dgm:cxn modelId="{B52820D4-4834-48DE-84F3-2A02698B3453}" type="presOf" srcId="{59BE3BEF-6C9F-49CF-B8F1-529025B61B7C}" destId="{29B75179-CDE2-464A-BDCF-1C183CA0E51B}" srcOrd="1" destOrd="0" presId="urn:microsoft.com/office/officeart/2005/8/layout/process1"/>
    <dgm:cxn modelId="{0145AFE8-77FB-43C3-AA50-2D50CBC2F3F1}" type="presOf" srcId="{562418BE-119F-42B1-A760-8429304F2999}" destId="{37CEF50D-27FE-4AD2-8B32-BB6683D791E9}" srcOrd="1" destOrd="0" presId="urn:microsoft.com/office/officeart/2005/8/layout/process1"/>
    <dgm:cxn modelId="{4EDA00FA-EA0B-450A-9280-2E344DB46490}" type="presOf" srcId="{622FD05C-D2BC-4A9D-BE87-C7DAC3CB2E68}" destId="{750F3F02-917F-4356-B958-DE077E311471}" srcOrd="0" destOrd="0" presId="urn:microsoft.com/office/officeart/2005/8/layout/process1"/>
    <dgm:cxn modelId="{71707C95-BC7C-4EEE-8D80-8BF90531FC16}" type="presParOf" srcId="{AF1F6712-E562-4215-BF55-E1C78CDE9F1B}" destId="{ED0CA210-596A-425C-B525-93E9484B74D3}" srcOrd="0" destOrd="0" presId="urn:microsoft.com/office/officeart/2005/8/layout/process1"/>
    <dgm:cxn modelId="{4307B822-587A-4F7D-BE2C-F306CADD36A0}" type="presParOf" srcId="{AF1F6712-E562-4215-BF55-E1C78CDE9F1B}" destId="{EA364B05-CA36-4165-9DA7-98C785372AAF}" srcOrd="1" destOrd="0" presId="urn:microsoft.com/office/officeart/2005/8/layout/process1"/>
    <dgm:cxn modelId="{D382BDF4-2A12-4617-BF38-A4BB2120FBEC}" type="presParOf" srcId="{EA364B05-CA36-4165-9DA7-98C785372AAF}" destId="{29B75179-CDE2-464A-BDCF-1C183CA0E51B}" srcOrd="0" destOrd="0" presId="urn:microsoft.com/office/officeart/2005/8/layout/process1"/>
    <dgm:cxn modelId="{5CFF3734-6B03-4726-9A07-1F839981A539}" type="presParOf" srcId="{AF1F6712-E562-4215-BF55-E1C78CDE9F1B}" destId="{30B2332D-4263-4795-B29F-89C1A552DC15}" srcOrd="2" destOrd="0" presId="urn:microsoft.com/office/officeart/2005/8/layout/process1"/>
    <dgm:cxn modelId="{95342BF1-03AF-4582-A30B-336354497DCB}" type="presParOf" srcId="{AF1F6712-E562-4215-BF55-E1C78CDE9F1B}" destId="{2DB2A961-6072-4B57-9DC9-6FFA0B9BDB20}" srcOrd="3" destOrd="0" presId="urn:microsoft.com/office/officeart/2005/8/layout/process1"/>
    <dgm:cxn modelId="{134B9965-671D-4A8E-B02A-6BF5BB9AF6A1}" type="presParOf" srcId="{2DB2A961-6072-4B57-9DC9-6FFA0B9BDB20}" destId="{37CEF50D-27FE-4AD2-8B32-BB6683D791E9}" srcOrd="0" destOrd="0" presId="urn:microsoft.com/office/officeart/2005/8/layout/process1"/>
    <dgm:cxn modelId="{16792441-1C09-4474-983A-3EFA6D6B2D68}" type="presParOf" srcId="{AF1F6712-E562-4215-BF55-E1C78CDE9F1B}" destId="{750F3F02-917F-4356-B958-DE077E31147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748AA-B7D5-4089-BEF8-B793D5DA4EEB}">
      <dsp:nvSpPr>
        <dsp:cNvPr id="0" name=""/>
        <dsp:cNvSpPr/>
      </dsp:nvSpPr>
      <dsp:spPr>
        <a:xfrm rot="5400000">
          <a:off x="7219737" y="-1313439"/>
          <a:ext cx="723823" cy="7124484"/>
        </a:xfrm>
        <a:prstGeom prst="round2SameRect">
          <a:avLst/>
        </a:prstGeom>
        <a:solidFill>
          <a:schemeClr val="accent1">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Python</a:t>
          </a:r>
          <a:r>
            <a:rPr lang="en-GB" sz="1400" kern="1200" dirty="0"/>
            <a:t> </a:t>
          </a:r>
          <a:r>
            <a:rPr lang="en-US" sz="1400" kern="1200" dirty="0"/>
            <a:t>Library which provides algorithms for supervised and unsupervised machine learning models such as Classification , Regression and clustering and model validation technics.</a:t>
          </a:r>
          <a:endParaRPr lang="en-GB" sz="1400" kern="1200" dirty="0"/>
        </a:p>
      </dsp:txBody>
      <dsp:txXfrm rot="-5400000">
        <a:off x="4019407" y="1922225"/>
        <a:ext cx="7089150" cy="653155"/>
      </dsp:txXfrm>
    </dsp:sp>
    <dsp:sp modelId="{DCD3DFF2-FC9E-4C53-80D4-F17C54E504F3}">
      <dsp:nvSpPr>
        <dsp:cNvPr id="0" name=""/>
        <dsp:cNvSpPr/>
      </dsp:nvSpPr>
      <dsp:spPr>
        <a:xfrm>
          <a:off x="22487" y="253293"/>
          <a:ext cx="4007883" cy="6853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GB" sz="2400" kern="1200" dirty="0" err="1">
              <a:latin typeface="+mn-lt"/>
            </a:rPr>
            <a:t>Numpy</a:t>
          </a:r>
          <a:r>
            <a:rPr lang="en-GB" sz="1800" kern="1200" dirty="0"/>
            <a:t> </a:t>
          </a:r>
        </a:p>
      </dsp:txBody>
      <dsp:txXfrm>
        <a:off x="55941" y="286747"/>
        <a:ext cx="3940975" cy="618409"/>
      </dsp:txXfrm>
    </dsp:sp>
    <dsp:sp modelId="{BE4C5CA6-A974-4004-8C8A-6F99E779CA0D}">
      <dsp:nvSpPr>
        <dsp:cNvPr id="0" name=""/>
        <dsp:cNvSpPr/>
      </dsp:nvSpPr>
      <dsp:spPr>
        <a:xfrm>
          <a:off x="0" y="1086109"/>
          <a:ext cx="4007883" cy="6623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GB" sz="2400" b="1" kern="1200" dirty="0">
              <a:latin typeface="+mj-lt"/>
              <a:ea typeface="+mj-ea"/>
              <a:cs typeface="+mj-cs"/>
            </a:rPr>
            <a:t>Pandas</a:t>
          </a:r>
          <a:endParaRPr lang="en-GB" sz="2400" kern="1200" dirty="0"/>
        </a:p>
      </dsp:txBody>
      <dsp:txXfrm>
        <a:off x="32333" y="1118442"/>
        <a:ext cx="3943217" cy="597680"/>
      </dsp:txXfrm>
    </dsp:sp>
    <dsp:sp modelId="{F3E3B212-35D2-40F4-8237-F6BBFE8348B6}">
      <dsp:nvSpPr>
        <dsp:cNvPr id="0" name=""/>
        <dsp:cNvSpPr/>
      </dsp:nvSpPr>
      <dsp:spPr>
        <a:xfrm rot="5400000">
          <a:off x="7178901" y="-2121302"/>
          <a:ext cx="821171" cy="7108809"/>
        </a:xfrm>
        <a:prstGeom prst="round2SameRect">
          <a:avLst/>
        </a:prstGeom>
        <a:solidFill>
          <a:schemeClr val="accent1">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16000"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Python</a:t>
          </a:r>
          <a:r>
            <a:rPr lang="en-GB" sz="1400" kern="1200" dirty="0"/>
            <a:t> </a:t>
          </a:r>
          <a:r>
            <a:rPr lang="en-US" sz="1400" kern="1200" dirty="0"/>
            <a:t>Library for Data Science ,used to analyze data .It has been </a:t>
          </a:r>
          <a:r>
            <a:rPr lang="en-GB" sz="1400" kern="1200" dirty="0"/>
            <a:t>designed to work with </a:t>
          </a:r>
          <a:r>
            <a:rPr lang="en-GB" sz="1400" kern="1200" dirty="0" err="1"/>
            <a:t>DataFrames</a:t>
          </a:r>
          <a:r>
            <a:rPr lang="en-GB" sz="1400" kern="1200" dirty="0"/>
            <a:t>, adds data structures , tools for reading and loading data, provides tools for data manipulation and allows cleaning, handling missing &amp; plotting data .</a:t>
          </a:r>
        </a:p>
      </dsp:txBody>
      <dsp:txXfrm rot="-5400000">
        <a:off x="4035082" y="1062603"/>
        <a:ext cx="7068723" cy="740999"/>
      </dsp:txXfrm>
    </dsp:sp>
    <dsp:sp modelId="{1DCEDC16-3184-48D8-A577-D3AFB9C32B9D}">
      <dsp:nvSpPr>
        <dsp:cNvPr id="0" name=""/>
        <dsp:cNvSpPr/>
      </dsp:nvSpPr>
      <dsp:spPr>
        <a:xfrm>
          <a:off x="22487" y="2588543"/>
          <a:ext cx="4007883" cy="6674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white"/>
              </a:solidFill>
              <a:latin typeface="Calibri Light" panose="020F0302020204030204"/>
              <a:ea typeface="+mn-ea"/>
              <a:cs typeface="+mn-cs"/>
            </a:rPr>
            <a:t>Matplotlib, Seaborn</a:t>
          </a:r>
          <a:endParaRPr lang="en-GB" sz="2400" b="1" kern="1200" dirty="0">
            <a:solidFill>
              <a:prstClr val="white"/>
            </a:solidFill>
            <a:latin typeface="Calibri Light" panose="020F0302020204030204"/>
            <a:ea typeface="+mn-ea"/>
            <a:cs typeface="+mn-cs"/>
          </a:endParaRPr>
        </a:p>
      </dsp:txBody>
      <dsp:txXfrm>
        <a:off x="55067" y="2621123"/>
        <a:ext cx="3942723" cy="602250"/>
      </dsp:txXfrm>
    </dsp:sp>
    <dsp:sp modelId="{D6DB6602-7C05-4C50-B0CB-E29775D51790}">
      <dsp:nvSpPr>
        <dsp:cNvPr id="0" name=""/>
        <dsp:cNvSpPr/>
      </dsp:nvSpPr>
      <dsp:spPr>
        <a:xfrm>
          <a:off x="0" y="1818256"/>
          <a:ext cx="4007883" cy="6463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err="1">
              <a:latin typeface="+mj-lt"/>
              <a:ea typeface="+mj-ea"/>
              <a:cs typeface="+mj-cs"/>
            </a:rPr>
            <a:t>SciKit</a:t>
          </a:r>
          <a:r>
            <a:rPr lang="en-US" sz="2400" b="1" kern="1200" dirty="0">
              <a:latin typeface="+mj-lt"/>
              <a:ea typeface="+mj-ea"/>
              <a:cs typeface="+mj-cs"/>
            </a:rPr>
            <a:t>-Learn</a:t>
          </a:r>
          <a:endParaRPr lang="en-US" sz="2400" kern="1200" dirty="0"/>
        </a:p>
      </dsp:txBody>
      <dsp:txXfrm>
        <a:off x="31555" y="1849811"/>
        <a:ext cx="3944773" cy="583288"/>
      </dsp:txXfrm>
    </dsp:sp>
    <dsp:sp modelId="{DF73A566-F531-4EBF-A7EA-9B7E430EB508}">
      <dsp:nvSpPr>
        <dsp:cNvPr id="0" name=""/>
        <dsp:cNvSpPr/>
      </dsp:nvSpPr>
      <dsp:spPr>
        <a:xfrm rot="5400000">
          <a:off x="7247590" y="-581140"/>
          <a:ext cx="600801" cy="7033037"/>
        </a:xfrm>
        <a:prstGeom prst="round2SameRect">
          <a:avLst/>
        </a:prstGeom>
        <a:solidFill>
          <a:schemeClr val="accent1">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08000"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prstClr val="black">
                  <a:hueOff val="0"/>
                  <a:satOff val="0"/>
                  <a:lumOff val="0"/>
                  <a:alphaOff val="0"/>
                </a:prstClr>
              </a:solidFill>
              <a:latin typeface="Calibri" panose="020F0502020204030204"/>
              <a:ea typeface="+mn-ea"/>
              <a:cs typeface="+mn-cs"/>
            </a:rPr>
            <a:t> plotting libraries in python that serves as a visualization utility and high-level interface for drawing statical graphics  </a:t>
          </a:r>
          <a:endParaRPr lang="en-GB" sz="1400" kern="1200" dirty="0">
            <a:solidFill>
              <a:prstClr val="black">
                <a:hueOff val="0"/>
                <a:satOff val="0"/>
                <a:lumOff val="0"/>
                <a:alphaOff val="0"/>
              </a:prstClr>
            </a:solidFill>
            <a:latin typeface="Calibri" panose="020F0502020204030204"/>
            <a:ea typeface="+mn-ea"/>
            <a:cs typeface="+mn-cs"/>
          </a:endParaRPr>
        </a:p>
      </dsp:txBody>
      <dsp:txXfrm rot="-5400000">
        <a:off x="4031473" y="2664306"/>
        <a:ext cx="7003708" cy="542143"/>
      </dsp:txXfrm>
    </dsp:sp>
    <dsp:sp modelId="{0B91EDD4-152B-4CD5-B225-787CC05E5DAA}">
      <dsp:nvSpPr>
        <dsp:cNvPr id="0" name=""/>
        <dsp:cNvSpPr/>
      </dsp:nvSpPr>
      <dsp:spPr>
        <a:xfrm>
          <a:off x="3090261" y="4270903"/>
          <a:ext cx="4107775" cy="386044"/>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endParaRPr lang="en-GB" sz="1900" kern="1200" dirty="0"/>
        </a:p>
      </dsp:txBody>
      <dsp:txXfrm>
        <a:off x="3109106" y="4289748"/>
        <a:ext cx="4070085" cy="348354"/>
      </dsp:txXfrm>
    </dsp:sp>
    <dsp:sp modelId="{570E0B4D-390F-48FA-BEC4-799DA3FF32B3}">
      <dsp:nvSpPr>
        <dsp:cNvPr id="0" name=""/>
        <dsp:cNvSpPr/>
      </dsp:nvSpPr>
      <dsp:spPr>
        <a:xfrm>
          <a:off x="24063" y="3311958"/>
          <a:ext cx="4007883" cy="7962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PICKLE, </a:t>
          </a:r>
          <a:r>
            <a:rPr lang="en-US" sz="2400" kern="1200" dirty="0" err="1"/>
            <a:t>Joblib</a:t>
          </a:r>
          <a:r>
            <a:rPr lang="en-US" sz="2400" kern="1200" dirty="0"/>
            <a:t> </a:t>
          </a:r>
          <a:endParaRPr lang="en-GB" sz="2400" kern="1200" dirty="0"/>
        </a:p>
      </dsp:txBody>
      <dsp:txXfrm>
        <a:off x="62930" y="3350825"/>
        <a:ext cx="3930149" cy="718470"/>
      </dsp:txXfrm>
    </dsp:sp>
    <dsp:sp modelId="{F4CDF975-B088-49EC-A1C7-2A1092C2888F}">
      <dsp:nvSpPr>
        <dsp:cNvPr id="0" name=""/>
        <dsp:cNvSpPr/>
      </dsp:nvSpPr>
      <dsp:spPr>
        <a:xfrm>
          <a:off x="1539" y="4308776"/>
          <a:ext cx="3971211" cy="4900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white"/>
              </a:solidFill>
              <a:latin typeface="Calibri Light" panose="020F0302020204030204"/>
              <a:ea typeface="+mn-ea"/>
              <a:cs typeface="+mn-cs"/>
            </a:rPr>
            <a:t>Flask, Django</a:t>
          </a:r>
          <a:endParaRPr lang="en-GB" sz="2400" b="1" kern="1200" dirty="0">
            <a:solidFill>
              <a:prstClr val="white"/>
            </a:solidFill>
            <a:latin typeface="Calibri Light" panose="020F0302020204030204"/>
            <a:ea typeface="+mn-ea"/>
            <a:cs typeface="+mn-cs"/>
          </a:endParaRPr>
        </a:p>
      </dsp:txBody>
      <dsp:txXfrm>
        <a:off x="25461" y="4332698"/>
        <a:ext cx="3923367" cy="442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CA210-596A-425C-B525-93E9484B74D3}">
      <dsp:nvSpPr>
        <dsp:cNvPr id="0" name=""/>
        <dsp:cNvSpPr/>
      </dsp:nvSpPr>
      <dsp:spPr>
        <a:xfrm>
          <a:off x="14280" y="0"/>
          <a:ext cx="2742958" cy="48997"/>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5715" y="1435"/>
        <a:ext cx="2740088" cy="46127"/>
      </dsp:txXfrm>
    </dsp:sp>
    <dsp:sp modelId="{EA364B05-CA36-4165-9DA7-98C785372AAF}">
      <dsp:nvSpPr>
        <dsp:cNvPr id="0" name=""/>
        <dsp:cNvSpPr/>
      </dsp:nvSpPr>
      <dsp:spPr>
        <a:xfrm>
          <a:off x="3031535" y="0"/>
          <a:ext cx="581507" cy="48997"/>
        </a:xfrm>
        <a:prstGeom prst="rightArrow">
          <a:avLst>
            <a:gd name="adj1" fmla="val 60000"/>
            <a:gd name="adj2" fmla="val 50000"/>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031535" y="9799"/>
        <a:ext cx="566808" cy="29399"/>
      </dsp:txXfrm>
    </dsp:sp>
    <dsp:sp modelId="{30B2332D-4263-4795-B29F-89C1A552DC15}">
      <dsp:nvSpPr>
        <dsp:cNvPr id="0" name=""/>
        <dsp:cNvSpPr/>
      </dsp:nvSpPr>
      <dsp:spPr>
        <a:xfrm>
          <a:off x="3854423" y="0"/>
          <a:ext cx="2742958" cy="48997"/>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855858" y="1435"/>
        <a:ext cx="2740088" cy="46127"/>
      </dsp:txXfrm>
    </dsp:sp>
    <dsp:sp modelId="{2DB2A961-6072-4B57-9DC9-6FFA0B9BDB20}">
      <dsp:nvSpPr>
        <dsp:cNvPr id="0" name=""/>
        <dsp:cNvSpPr/>
      </dsp:nvSpPr>
      <dsp:spPr>
        <a:xfrm>
          <a:off x="6871677" y="0"/>
          <a:ext cx="581507" cy="48997"/>
        </a:xfrm>
        <a:prstGeom prst="rightArrow">
          <a:avLst>
            <a:gd name="adj1" fmla="val 60000"/>
            <a:gd name="adj2" fmla="val 50000"/>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871677" y="9799"/>
        <a:ext cx="566808" cy="29399"/>
      </dsp:txXfrm>
    </dsp:sp>
    <dsp:sp modelId="{750F3F02-917F-4356-B958-DE077E311471}">
      <dsp:nvSpPr>
        <dsp:cNvPr id="0" name=""/>
        <dsp:cNvSpPr/>
      </dsp:nvSpPr>
      <dsp:spPr>
        <a:xfrm>
          <a:off x="7694565" y="0"/>
          <a:ext cx="2742958" cy="48997"/>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7696000" y="1435"/>
        <a:ext cx="2740088" cy="4612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1C8E-4CD7-59E0-25C7-2210BD5D68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A97A08B-8281-9B2C-4922-BD55CA13EB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9152297-A930-47F8-69AA-999FE25D4DCB}"/>
              </a:ext>
            </a:extLst>
          </p:cNvPr>
          <p:cNvSpPr>
            <a:spLocks noGrp="1"/>
          </p:cNvSpPr>
          <p:nvPr>
            <p:ph type="dt" sz="half" idx="10"/>
          </p:nvPr>
        </p:nvSpPr>
        <p:spPr/>
        <p:txBody>
          <a:bodyPr/>
          <a:lstStyle/>
          <a:p>
            <a:fld id="{DF7B5491-DFB7-4083-8EEA-8843A070B970}" type="datetimeFigureOut">
              <a:rPr lang="en-GB" smtClean="0"/>
              <a:t>14/12/2022</a:t>
            </a:fld>
            <a:endParaRPr lang="en-GB"/>
          </a:p>
        </p:txBody>
      </p:sp>
      <p:sp>
        <p:nvSpPr>
          <p:cNvPr id="5" name="Footer Placeholder 4">
            <a:extLst>
              <a:ext uri="{FF2B5EF4-FFF2-40B4-BE49-F238E27FC236}">
                <a16:creationId xmlns:a16="http://schemas.microsoft.com/office/drawing/2014/main" id="{29AE552A-BD40-7817-9917-DB3D039A98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C6F3DF-7A88-A651-AF8D-EF4A47EB66E8}"/>
              </a:ext>
            </a:extLst>
          </p:cNvPr>
          <p:cNvSpPr>
            <a:spLocks noGrp="1"/>
          </p:cNvSpPr>
          <p:nvPr>
            <p:ph type="sldNum" sz="quarter" idx="12"/>
          </p:nvPr>
        </p:nvSpPr>
        <p:spPr/>
        <p:txBody>
          <a:bodyPr/>
          <a:lstStyle/>
          <a:p>
            <a:fld id="{FCCD1254-DBC8-485A-AE5A-AE9449D1E867}" type="slidenum">
              <a:rPr lang="en-GB" smtClean="0"/>
              <a:t>‹#›</a:t>
            </a:fld>
            <a:endParaRPr lang="en-GB"/>
          </a:p>
        </p:txBody>
      </p:sp>
    </p:spTree>
    <p:extLst>
      <p:ext uri="{BB962C8B-B14F-4D97-AF65-F5344CB8AC3E}">
        <p14:creationId xmlns:p14="http://schemas.microsoft.com/office/powerpoint/2010/main" val="386647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BE6-0730-6FCD-1EB6-33BE8075A46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7A30197-6F71-F06D-F62E-18D0502ACA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729C16-8DBF-0F86-12D7-EDD7B64AD52E}"/>
              </a:ext>
            </a:extLst>
          </p:cNvPr>
          <p:cNvSpPr>
            <a:spLocks noGrp="1"/>
          </p:cNvSpPr>
          <p:nvPr>
            <p:ph type="dt" sz="half" idx="10"/>
          </p:nvPr>
        </p:nvSpPr>
        <p:spPr/>
        <p:txBody>
          <a:bodyPr/>
          <a:lstStyle/>
          <a:p>
            <a:fld id="{DF7B5491-DFB7-4083-8EEA-8843A070B970}" type="datetimeFigureOut">
              <a:rPr lang="en-GB" smtClean="0"/>
              <a:t>14/12/2022</a:t>
            </a:fld>
            <a:endParaRPr lang="en-GB"/>
          </a:p>
        </p:txBody>
      </p:sp>
      <p:sp>
        <p:nvSpPr>
          <p:cNvPr id="5" name="Footer Placeholder 4">
            <a:extLst>
              <a:ext uri="{FF2B5EF4-FFF2-40B4-BE49-F238E27FC236}">
                <a16:creationId xmlns:a16="http://schemas.microsoft.com/office/drawing/2014/main" id="{C62CA370-B5A3-22C5-EA58-0430EF1FB2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06CD0-B8AA-A14F-3AF4-340F2FE5D524}"/>
              </a:ext>
            </a:extLst>
          </p:cNvPr>
          <p:cNvSpPr>
            <a:spLocks noGrp="1"/>
          </p:cNvSpPr>
          <p:nvPr>
            <p:ph type="sldNum" sz="quarter" idx="12"/>
          </p:nvPr>
        </p:nvSpPr>
        <p:spPr/>
        <p:txBody>
          <a:bodyPr/>
          <a:lstStyle/>
          <a:p>
            <a:fld id="{FCCD1254-DBC8-485A-AE5A-AE9449D1E867}" type="slidenum">
              <a:rPr lang="en-GB" smtClean="0"/>
              <a:t>‹#›</a:t>
            </a:fld>
            <a:endParaRPr lang="en-GB"/>
          </a:p>
        </p:txBody>
      </p:sp>
    </p:spTree>
    <p:extLst>
      <p:ext uri="{BB962C8B-B14F-4D97-AF65-F5344CB8AC3E}">
        <p14:creationId xmlns:p14="http://schemas.microsoft.com/office/powerpoint/2010/main" val="138517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6E5135-D92D-092B-3A17-4A2DC8BB16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ECBA9D1-56FB-B446-04DB-B4C1D719AD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7874B3-89A0-6F79-CC38-C0A215C18A45}"/>
              </a:ext>
            </a:extLst>
          </p:cNvPr>
          <p:cNvSpPr>
            <a:spLocks noGrp="1"/>
          </p:cNvSpPr>
          <p:nvPr>
            <p:ph type="dt" sz="half" idx="10"/>
          </p:nvPr>
        </p:nvSpPr>
        <p:spPr/>
        <p:txBody>
          <a:bodyPr/>
          <a:lstStyle/>
          <a:p>
            <a:fld id="{DF7B5491-DFB7-4083-8EEA-8843A070B970}" type="datetimeFigureOut">
              <a:rPr lang="en-GB" smtClean="0"/>
              <a:t>14/12/2022</a:t>
            </a:fld>
            <a:endParaRPr lang="en-GB"/>
          </a:p>
        </p:txBody>
      </p:sp>
      <p:sp>
        <p:nvSpPr>
          <p:cNvPr id="5" name="Footer Placeholder 4">
            <a:extLst>
              <a:ext uri="{FF2B5EF4-FFF2-40B4-BE49-F238E27FC236}">
                <a16:creationId xmlns:a16="http://schemas.microsoft.com/office/drawing/2014/main" id="{7C987089-0A37-AC4F-476C-D24EBA7782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7174D8-3898-2F9C-55C5-AB756CDF9E1C}"/>
              </a:ext>
            </a:extLst>
          </p:cNvPr>
          <p:cNvSpPr>
            <a:spLocks noGrp="1"/>
          </p:cNvSpPr>
          <p:nvPr>
            <p:ph type="sldNum" sz="quarter" idx="12"/>
          </p:nvPr>
        </p:nvSpPr>
        <p:spPr/>
        <p:txBody>
          <a:bodyPr/>
          <a:lstStyle/>
          <a:p>
            <a:fld id="{FCCD1254-DBC8-485A-AE5A-AE9449D1E867}" type="slidenum">
              <a:rPr lang="en-GB" smtClean="0"/>
              <a:t>‹#›</a:t>
            </a:fld>
            <a:endParaRPr lang="en-GB"/>
          </a:p>
        </p:txBody>
      </p:sp>
    </p:spTree>
    <p:extLst>
      <p:ext uri="{BB962C8B-B14F-4D97-AF65-F5344CB8AC3E}">
        <p14:creationId xmlns:p14="http://schemas.microsoft.com/office/powerpoint/2010/main" val="96279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E709-2781-B1AE-38A7-779277DACB4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38F4BAB-97D4-8AD4-DC51-18D27A5A4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B36985-D50C-F064-261C-7499158E1591}"/>
              </a:ext>
            </a:extLst>
          </p:cNvPr>
          <p:cNvSpPr>
            <a:spLocks noGrp="1"/>
          </p:cNvSpPr>
          <p:nvPr>
            <p:ph type="dt" sz="half" idx="10"/>
          </p:nvPr>
        </p:nvSpPr>
        <p:spPr/>
        <p:txBody>
          <a:bodyPr/>
          <a:lstStyle/>
          <a:p>
            <a:fld id="{DF7B5491-DFB7-4083-8EEA-8843A070B970}" type="datetimeFigureOut">
              <a:rPr lang="en-GB" smtClean="0"/>
              <a:t>14/12/2022</a:t>
            </a:fld>
            <a:endParaRPr lang="en-GB"/>
          </a:p>
        </p:txBody>
      </p:sp>
      <p:sp>
        <p:nvSpPr>
          <p:cNvPr id="5" name="Footer Placeholder 4">
            <a:extLst>
              <a:ext uri="{FF2B5EF4-FFF2-40B4-BE49-F238E27FC236}">
                <a16:creationId xmlns:a16="http://schemas.microsoft.com/office/drawing/2014/main" id="{B8E26789-7EB5-0346-111D-E4C23D3869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E5A262-B02E-FD85-28E3-F4DFA2F40A2E}"/>
              </a:ext>
            </a:extLst>
          </p:cNvPr>
          <p:cNvSpPr>
            <a:spLocks noGrp="1"/>
          </p:cNvSpPr>
          <p:nvPr>
            <p:ph type="sldNum" sz="quarter" idx="12"/>
          </p:nvPr>
        </p:nvSpPr>
        <p:spPr/>
        <p:txBody>
          <a:bodyPr/>
          <a:lstStyle/>
          <a:p>
            <a:fld id="{FCCD1254-DBC8-485A-AE5A-AE9449D1E867}" type="slidenum">
              <a:rPr lang="en-GB" smtClean="0"/>
              <a:t>‹#›</a:t>
            </a:fld>
            <a:endParaRPr lang="en-GB"/>
          </a:p>
        </p:txBody>
      </p:sp>
    </p:spTree>
    <p:extLst>
      <p:ext uri="{BB962C8B-B14F-4D97-AF65-F5344CB8AC3E}">
        <p14:creationId xmlns:p14="http://schemas.microsoft.com/office/powerpoint/2010/main" val="370689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6F3D-2A01-CDA8-A5BB-30146FB389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9CCBBBA-E551-3993-7080-20C5354A42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4C571F-56C7-D954-C3F8-711FFAE89C10}"/>
              </a:ext>
            </a:extLst>
          </p:cNvPr>
          <p:cNvSpPr>
            <a:spLocks noGrp="1"/>
          </p:cNvSpPr>
          <p:nvPr>
            <p:ph type="dt" sz="half" idx="10"/>
          </p:nvPr>
        </p:nvSpPr>
        <p:spPr/>
        <p:txBody>
          <a:bodyPr/>
          <a:lstStyle/>
          <a:p>
            <a:fld id="{DF7B5491-DFB7-4083-8EEA-8843A070B970}" type="datetimeFigureOut">
              <a:rPr lang="en-GB" smtClean="0"/>
              <a:t>14/12/2022</a:t>
            </a:fld>
            <a:endParaRPr lang="en-GB"/>
          </a:p>
        </p:txBody>
      </p:sp>
      <p:sp>
        <p:nvSpPr>
          <p:cNvPr id="5" name="Footer Placeholder 4">
            <a:extLst>
              <a:ext uri="{FF2B5EF4-FFF2-40B4-BE49-F238E27FC236}">
                <a16:creationId xmlns:a16="http://schemas.microsoft.com/office/drawing/2014/main" id="{F0377ED4-64FF-F658-BC3B-1234A44B69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C13FD7-7FD3-2048-2480-64F7DE25D0BC}"/>
              </a:ext>
            </a:extLst>
          </p:cNvPr>
          <p:cNvSpPr>
            <a:spLocks noGrp="1"/>
          </p:cNvSpPr>
          <p:nvPr>
            <p:ph type="sldNum" sz="quarter" idx="12"/>
          </p:nvPr>
        </p:nvSpPr>
        <p:spPr/>
        <p:txBody>
          <a:bodyPr/>
          <a:lstStyle/>
          <a:p>
            <a:fld id="{FCCD1254-DBC8-485A-AE5A-AE9449D1E867}" type="slidenum">
              <a:rPr lang="en-GB" smtClean="0"/>
              <a:t>‹#›</a:t>
            </a:fld>
            <a:endParaRPr lang="en-GB"/>
          </a:p>
        </p:txBody>
      </p:sp>
    </p:spTree>
    <p:extLst>
      <p:ext uri="{BB962C8B-B14F-4D97-AF65-F5344CB8AC3E}">
        <p14:creationId xmlns:p14="http://schemas.microsoft.com/office/powerpoint/2010/main" val="402576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8A4B-0455-2980-E6C3-64EA90246A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311EAF-6F66-4FC8-1492-226DA71CD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3E39B2-ACF4-172B-302F-98985FF559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D6595A4-DF75-F0DA-BBA3-689DEF584D07}"/>
              </a:ext>
            </a:extLst>
          </p:cNvPr>
          <p:cNvSpPr>
            <a:spLocks noGrp="1"/>
          </p:cNvSpPr>
          <p:nvPr>
            <p:ph type="dt" sz="half" idx="10"/>
          </p:nvPr>
        </p:nvSpPr>
        <p:spPr/>
        <p:txBody>
          <a:bodyPr/>
          <a:lstStyle/>
          <a:p>
            <a:fld id="{DF7B5491-DFB7-4083-8EEA-8843A070B970}" type="datetimeFigureOut">
              <a:rPr lang="en-GB" smtClean="0"/>
              <a:t>14/12/2022</a:t>
            </a:fld>
            <a:endParaRPr lang="en-GB"/>
          </a:p>
        </p:txBody>
      </p:sp>
      <p:sp>
        <p:nvSpPr>
          <p:cNvPr id="6" name="Footer Placeholder 5">
            <a:extLst>
              <a:ext uri="{FF2B5EF4-FFF2-40B4-BE49-F238E27FC236}">
                <a16:creationId xmlns:a16="http://schemas.microsoft.com/office/drawing/2014/main" id="{D1211272-D51A-B7A8-A9D9-3E529B64A7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19015E2-4CD7-B0AC-1833-A629638E2290}"/>
              </a:ext>
            </a:extLst>
          </p:cNvPr>
          <p:cNvSpPr>
            <a:spLocks noGrp="1"/>
          </p:cNvSpPr>
          <p:nvPr>
            <p:ph type="sldNum" sz="quarter" idx="12"/>
          </p:nvPr>
        </p:nvSpPr>
        <p:spPr/>
        <p:txBody>
          <a:bodyPr/>
          <a:lstStyle/>
          <a:p>
            <a:fld id="{FCCD1254-DBC8-485A-AE5A-AE9449D1E867}" type="slidenum">
              <a:rPr lang="en-GB" smtClean="0"/>
              <a:t>‹#›</a:t>
            </a:fld>
            <a:endParaRPr lang="en-GB"/>
          </a:p>
        </p:txBody>
      </p:sp>
    </p:spTree>
    <p:extLst>
      <p:ext uri="{BB962C8B-B14F-4D97-AF65-F5344CB8AC3E}">
        <p14:creationId xmlns:p14="http://schemas.microsoft.com/office/powerpoint/2010/main" val="990231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D447-69C9-E245-87F5-58B3B6FCF4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FC1F25E-0219-5598-059B-1A160945AE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0B559F-DD4D-0E25-5D7A-84E1C65357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E4EDF07-21EE-0C29-1F6D-1FEB8D8D68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2C1259-B11F-E6CF-4063-EB99F26C29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157C0F1-9AFF-9C54-62F3-84CD2EEA0951}"/>
              </a:ext>
            </a:extLst>
          </p:cNvPr>
          <p:cNvSpPr>
            <a:spLocks noGrp="1"/>
          </p:cNvSpPr>
          <p:nvPr>
            <p:ph type="dt" sz="half" idx="10"/>
          </p:nvPr>
        </p:nvSpPr>
        <p:spPr/>
        <p:txBody>
          <a:bodyPr/>
          <a:lstStyle/>
          <a:p>
            <a:fld id="{DF7B5491-DFB7-4083-8EEA-8843A070B970}" type="datetimeFigureOut">
              <a:rPr lang="en-GB" smtClean="0"/>
              <a:t>14/12/2022</a:t>
            </a:fld>
            <a:endParaRPr lang="en-GB"/>
          </a:p>
        </p:txBody>
      </p:sp>
      <p:sp>
        <p:nvSpPr>
          <p:cNvPr id="8" name="Footer Placeholder 7">
            <a:extLst>
              <a:ext uri="{FF2B5EF4-FFF2-40B4-BE49-F238E27FC236}">
                <a16:creationId xmlns:a16="http://schemas.microsoft.com/office/drawing/2014/main" id="{417A80E0-B4E4-0460-28EE-BB2387132B4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86F84-7DAA-7C89-BF0C-35082629B10C}"/>
              </a:ext>
            </a:extLst>
          </p:cNvPr>
          <p:cNvSpPr>
            <a:spLocks noGrp="1"/>
          </p:cNvSpPr>
          <p:nvPr>
            <p:ph type="sldNum" sz="quarter" idx="12"/>
          </p:nvPr>
        </p:nvSpPr>
        <p:spPr/>
        <p:txBody>
          <a:bodyPr/>
          <a:lstStyle/>
          <a:p>
            <a:fld id="{FCCD1254-DBC8-485A-AE5A-AE9449D1E867}" type="slidenum">
              <a:rPr lang="en-GB" smtClean="0"/>
              <a:t>‹#›</a:t>
            </a:fld>
            <a:endParaRPr lang="en-GB"/>
          </a:p>
        </p:txBody>
      </p:sp>
    </p:spTree>
    <p:extLst>
      <p:ext uri="{BB962C8B-B14F-4D97-AF65-F5344CB8AC3E}">
        <p14:creationId xmlns:p14="http://schemas.microsoft.com/office/powerpoint/2010/main" val="364594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61DE-DA7E-DD2C-B08D-F6213914B12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914A74-B9FD-7A7B-AA5E-158CC6B7B17A}"/>
              </a:ext>
            </a:extLst>
          </p:cNvPr>
          <p:cNvSpPr>
            <a:spLocks noGrp="1"/>
          </p:cNvSpPr>
          <p:nvPr>
            <p:ph type="dt" sz="half" idx="10"/>
          </p:nvPr>
        </p:nvSpPr>
        <p:spPr/>
        <p:txBody>
          <a:bodyPr/>
          <a:lstStyle/>
          <a:p>
            <a:fld id="{DF7B5491-DFB7-4083-8EEA-8843A070B970}" type="datetimeFigureOut">
              <a:rPr lang="en-GB" smtClean="0"/>
              <a:t>14/12/2022</a:t>
            </a:fld>
            <a:endParaRPr lang="en-GB"/>
          </a:p>
        </p:txBody>
      </p:sp>
      <p:sp>
        <p:nvSpPr>
          <p:cNvPr id="4" name="Footer Placeholder 3">
            <a:extLst>
              <a:ext uri="{FF2B5EF4-FFF2-40B4-BE49-F238E27FC236}">
                <a16:creationId xmlns:a16="http://schemas.microsoft.com/office/drawing/2014/main" id="{DCCA3439-74E4-7C27-EB8A-A6B7B1DCEF0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185456E-0E77-23B8-2832-B6030B575031}"/>
              </a:ext>
            </a:extLst>
          </p:cNvPr>
          <p:cNvSpPr>
            <a:spLocks noGrp="1"/>
          </p:cNvSpPr>
          <p:nvPr>
            <p:ph type="sldNum" sz="quarter" idx="12"/>
          </p:nvPr>
        </p:nvSpPr>
        <p:spPr/>
        <p:txBody>
          <a:bodyPr/>
          <a:lstStyle/>
          <a:p>
            <a:fld id="{FCCD1254-DBC8-485A-AE5A-AE9449D1E867}" type="slidenum">
              <a:rPr lang="en-GB" smtClean="0"/>
              <a:t>‹#›</a:t>
            </a:fld>
            <a:endParaRPr lang="en-GB"/>
          </a:p>
        </p:txBody>
      </p:sp>
    </p:spTree>
    <p:extLst>
      <p:ext uri="{BB962C8B-B14F-4D97-AF65-F5344CB8AC3E}">
        <p14:creationId xmlns:p14="http://schemas.microsoft.com/office/powerpoint/2010/main" val="299583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EFD07E-4A6F-EC28-3627-899E290B3099}"/>
              </a:ext>
            </a:extLst>
          </p:cNvPr>
          <p:cNvSpPr>
            <a:spLocks noGrp="1"/>
          </p:cNvSpPr>
          <p:nvPr>
            <p:ph type="dt" sz="half" idx="10"/>
          </p:nvPr>
        </p:nvSpPr>
        <p:spPr/>
        <p:txBody>
          <a:bodyPr/>
          <a:lstStyle/>
          <a:p>
            <a:fld id="{DF7B5491-DFB7-4083-8EEA-8843A070B970}" type="datetimeFigureOut">
              <a:rPr lang="en-GB" smtClean="0"/>
              <a:t>14/12/2022</a:t>
            </a:fld>
            <a:endParaRPr lang="en-GB"/>
          </a:p>
        </p:txBody>
      </p:sp>
      <p:sp>
        <p:nvSpPr>
          <p:cNvPr id="3" name="Footer Placeholder 2">
            <a:extLst>
              <a:ext uri="{FF2B5EF4-FFF2-40B4-BE49-F238E27FC236}">
                <a16:creationId xmlns:a16="http://schemas.microsoft.com/office/drawing/2014/main" id="{13924CF1-48A4-C23A-95EE-F02764DAE9B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A194E82-57C3-E340-6DB5-03E076BEC457}"/>
              </a:ext>
            </a:extLst>
          </p:cNvPr>
          <p:cNvSpPr>
            <a:spLocks noGrp="1"/>
          </p:cNvSpPr>
          <p:nvPr>
            <p:ph type="sldNum" sz="quarter" idx="12"/>
          </p:nvPr>
        </p:nvSpPr>
        <p:spPr/>
        <p:txBody>
          <a:bodyPr/>
          <a:lstStyle/>
          <a:p>
            <a:fld id="{FCCD1254-DBC8-485A-AE5A-AE9449D1E867}" type="slidenum">
              <a:rPr lang="en-GB" smtClean="0"/>
              <a:t>‹#›</a:t>
            </a:fld>
            <a:endParaRPr lang="en-GB"/>
          </a:p>
        </p:txBody>
      </p:sp>
    </p:spTree>
    <p:extLst>
      <p:ext uri="{BB962C8B-B14F-4D97-AF65-F5344CB8AC3E}">
        <p14:creationId xmlns:p14="http://schemas.microsoft.com/office/powerpoint/2010/main" val="2105292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10D1B-946D-6439-1E80-211CB95C2A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894AF54-011F-05A7-9BEF-884115BC35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6E73F0C-2014-6E5D-5CF4-C5268D5CF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C8DC3B-14FA-1777-F96A-60189120CBDB}"/>
              </a:ext>
            </a:extLst>
          </p:cNvPr>
          <p:cNvSpPr>
            <a:spLocks noGrp="1"/>
          </p:cNvSpPr>
          <p:nvPr>
            <p:ph type="dt" sz="half" idx="10"/>
          </p:nvPr>
        </p:nvSpPr>
        <p:spPr/>
        <p:txBody>
          <a:bodyPr/>
          <a:lstStyle/>
          <a:p>
            <a:fld id="{DF7B5491-DFB7-4083-8EEA-8843A070B970}" type="datetimeFigureOut">
              <a:rPr lang="en-GB" smtClean="0"/>
              <a:t>14/12/2022</a:t>
            </a:fld>
            <a:endParaRPr lang="en-GB"/>
          </a:p>
        </p:txBody>
      </p:sp>
      <p:sp>
        <p:nvSpPr>
          <p:cNvPr id="6" name="Footer Placeholder 5">
            <a:extLst>
              <a:ext uri="{FF2B5EF4-FFF2-40B4-BE49-F238E27FC236}">
                <a16:creationId xmlns:a16="http://schemas.microsoft.com/office/drawing/2014/main" id="{B26FA037-A3BB-945B-342D-19FAAA23CC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682EAA-151B-C404-1A70-40D3FD254805}"/>
              </a:ext>
            </a:extLst>
          </p:cNvPr>
          <p:cNvSpPr>
            <a:spLocks noGrp="1"/>
          </p:cNvSpPr>
          <p:nvPr>
            <p:ph type="sldNum" sz="quarter" idx="12"/>
          </p:nvPr>
        </p:nvSpPr>
        <p:spPr/>
        <p:txBody>
          <a:bodyPr/>
          <a:lstStyle/>
          <a:p>
            <a:fld id="{FCCD1254-DBC8-485A-AE5A-AE9449D1E867}" type="slidenum">
              <a:rPr lang="en-GB" smtClean="0"/>
              <a:t>‹#›</a:t>
            </a:fld>
            <a:endParaRPr lang="en-GB"/>
          </a:p>
        </p:txBody>
      </p:sp>
    </p:spTree>
    <p:extLst>
      <p:ext uri="{BB962C8B-B14F-4D97-AF65-F5344CB8AC3E}">
        <p14:creationId xmlns:p14="http://schemas.microsoft.com/office/powerpoint/2010/main" val="306496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7FD3-B07F-EE0B-D1C0-399BC9652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DF4B625-51C5-4825-4706-BE33FFD019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67ED93-CAA8-A718-DA9A-0B53A176F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3EDD54-6A5B-CC10-5455-54C37B866FA9}"/>
              </a:ext>
            </a:extLst>
          </p:cNvPr>
          <p:cNvSpPr>
            <a:spLocks noGrp="1"/>
          </p:cNvSpPr>
          <p:nvPr>
            <p:ph type="dt" sz="half" idx="10"/>
          </p:nvPr>
        </p:nvSpPr>
        <p:spPr/>
        <p:txBody>
          <a:bodyPr/>
          <a:lstStyle/>
          <a:p>
            <a:fld id="{DF7B5491-DFB7-4083-8EEA-8843A070B970}" type="datetimeFigureOut">
              <a:rPr lang="en-GB" smtClean="0"/>
              <a:t>14/12/2022</a:t>
            </a:fld>
            <a:endParaRPr lang="en-GB"/>
          </a:p>
        </p:txBody>
      </p:sp>
      <p:sp>
        <p:nvSpPr>
          <p:cNvPr id="6" name="Footer Placeholder 5">
            <a:extLst>
              <a:ext uri="{FF2B5EF4-FFF2-40B4-BE49-F238E27FC236}">
                <a16:creationId xmlns:a16="http://schemas.microsoft.com/office/drawing/2014/main" id="{381A6558-6AB3-76F5-8947-496174B1BB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1BE34F-2247-D0CD-1871-303AB336B8B4}"/>
              </a:ext>
            </a:extLst>
          </p:cNvPr>
          <p:cNvSpPr>
            <a:spLocks noGrp="1"/>
          </p:cNvSpPr>
          <p:nvPr>
            <p:ph type="sldNum" sz="quarter" idx="12"/>
          </p:nvPr>
        </p:nvSpPr>
        <p:spPr/>
        <p:txBody>
          <a:bodyPr/>
          <a:lstStyle/>
          <a:p>
            <a:fld id="{FCCD1254-DBC8-485A-AE5A-AE9449D1E867}" type="slidenum">
              <a:rPr lang="en-GB" smtClean="0"/>
              <a:t>‹#›</a:t>
            </a:fld>
            <a:endParaRPr lang="en-GB"/>
          </a:p>
        </p:txBody>
      </p:sp>
    </p:spTree>
    <p:extLst>
      <p:ext uri="{BB962C8B-B14F-4D97-AF65-F5344CB8AC3E}">
        <p14:creationId xmlns:p14="http://schemas.microsoft.com/office/powerpoint/2010/main" val="108049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EB32F5-AAA9-D58D-7332-8282A693F7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A436989-25B9-AB3F-69EF-FB8BAD289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4A4669-A71E-9E50-BFEC-97F903E507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B5491-DFB7-4083-8EEA-8843A070B970}" type="datetimeFigureOut">
              <a:rPr lang="en-GB" smtClean="0"/>
              <a:t>14/12/2022</a:t>
            </a:fld>
            <a:endParaRPr lang="en-GB"/>
          </a:p>
        </p:txBody>
      </p:sp>
      <p:sp>
        <p:nvSpPr>
          <p:cNvPr id="5" name="Footer Placeholder 4">
            <a:extLst>
              <a:ext uri="{FF2B5EF4-FFF2-40B4-BE49-F238E27FC236}">
                <a16:creationId xmlns:a16="http://schemas.microsoft.com/office/drawing/2014/main" id="{EF62F3D6-95A6-5B36-BBB6-F7CC935F1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385B75-AE94-EACF-F211-3D7A19E8A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D1254-DBC8-485A-AE5A-AE9449D1E867}" type="slidenum">
              <a:rPr lang="en-GB" smtClean="0"/>
              <a:t>‹#›</a:t>
            </a:fld>
            <a:endParaRPr lang="en-GB"/>
          </a:p>
        </p:txBody>
      </p:sp>
    </p:spTree>
    <p:extLst>
      <p:ext uri="{BB962C8B-B14F-4D97-AF65-F5344CB8AC3E}">
        <p14:creationId xmlns:p14="http://schemas.microsoft.com/office/powerpoint/2010/main" val="856457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0" name="Rectangle 1030">
            <a:extLst>
              <a:ext uri="{FF2B5EF4-FFF2-40B4-BE49-F238E27FC236}">
                <a16:creationId xmlns:a16="http://schemas.microsoft.com/office/drawing/2014/main" id="{A65E55A2-886B-429F-852A-45A6402DD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1" name="Group 1032">
            <a:extLst>
              <a:ext uri="{FF2B5EF4-FFF2-40B4-BE49-F238E27FC236}">
                <a16:creationId xmlns:a16="http://schemas.microsoft.com/office/drawing/2014/main" id="{9C8EE7CA-2667-4595-9D9F-1312D84801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8" cy="6858000"/>
            <a:chOff x="0" y="-1"/>
            <a:chExt cx="12150168" cy="6858001"/>
          </a:xfrm>
          <a:solidFill>
            <a:schemeClr val="bg2">
              <a:alpha val="50000"/>
            </a:schemeClr>
          </a:solidFill>
        </p:grpSpPr>
        <p:pic>
          <p:nvPicPr>
            <p:cNvPr id="1034" name="Graphic 1033">
              <a:extLst>
                <a:ext uri="{FF2B5EF4-FFF2-40B4-BE49-F238E27FC236}">
                  <a16:creationId xmlns:a16="http://schemas.microsoft.com/office/drawing/2014/main" id="{DC78D0B3-F1E8-4B4B-B764-1E40D06FDD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4555" y="-1"/>
              <a:ext cx="3052480" cy="6858001"/>
            </a:xfrm>
            <a:prstGeom prst="rect">
              <a:avLst/>
            </a:prstGeom>
          </p:spPr>
        </p:pic>
        <p:pic>
          <p:nvPicPr>
            <p:cNvPr id="1092" name="Graphic 1034">
              <a:extLst>
                <a:ext uri="{FF2B5EF4-FFF2-40B4-BE49-F238E27FC236}">
                  <a16:creationId xmlns:a16="http://schemas.microsoft.com/office/drawing/2014/main" id="{886309BE-2E90-40A5-BF91-70F0402C73A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
              <a:ext cx="3052480" cy="6858001"/>
            </a:xfrm>
            <a:prstGeom prst="rect">
              <a:avLst/>
            </a:prstGeom>
          </p:spPr>
        </p:pic>
        <p:pic>
          <p:nvPicPr>
            <p:cNvPr id="1036" name="Graphic 1035">
              <a:extLst>
                <a:ext uri="{FF2B5EF4-FFF2-40B4-BE49-F238E27FC236}">
                  <a16:creationId xmlns:a16="http://schemas.microsoft.com/office/drawing/2014/main" id="{44C950C8-232C-4FEE-9DF9-D2E33F306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97688" y="-1"/>
              <a:ext cx="3052480" cy="6858001"/>
            </a:xfrm>
            <a:prstGeom prst="rect">
              <a:avLst/>
            </a:prstGeom>
          </p:spPr>
        </p:pic>
        <p:pic>
          <p:nvPicPr>
            <p:cNvPr id="1093" name="Graphic 1036">
              <a:extLst>
                <a:ext uri="{FF2B5EF4-FFF2-40B4-BE49-F238E27FC236}">
                  <a16:creationId xmlns:a16="http://schemas.microsoft.com/office/drawing/2014/main" id="{0B78C261-10A0-4843-A7CF-F66CF2EB192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3134" y="-1"/>
              <a:ext cx="3052480" cy="6858001"/>
            </a:xfrm>
            <a:prstGeom prst="rect">
              <a:avLst/>
            </a:prstGeom>
          </p:spPr>
        </p:pic>
      </p:grpSp>
      <p:sp>
        <p:nvSpPr>
          <p:cNvPr id="1094" name="Rectangle 1038">
            <a:extLst>
              <a:ext uri="{FF2B5EF4-FFF2-40B4-BE49-F238E27FC236}">
                <a16:creationId xmlns:a16="http://schemas.microsoft.com/office/drawing/2014/main" id="{68F83AEE-44EB-41EB-8E79-4D5C90401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Rectangle 1040">
            <a:extLst>
              <a:ext uri="{FF2B5EF4-FFF2-40B4-BE49-F238E27FC236}">
                <a16:creationId xmlns:a16="http://schemas.microsoft.com/office/drawing/2014/main" id="{2C31F9B3-1C72-4450-83BA-8B825D696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D931F0D9-27DC-2FC0-4E37-CD9E5B424BFC}"/>
              </a:ext>
            </a:extLst>
          </p:cNvPr>
          <p:cNvSpPr>
            <a:spLocks noGrp="1"/>
          </p:cNvSpPr>
          <p:nvPr>
            <p:ph type="ctrTitle"/>
          </p:nvPr>
        </p:nvSpPr>
        <p:spPr>
          <a:xfrm>
            <a:off x="1463040" y="685797"/>
            <a:ext cx="8087360" cy="2332321"/>
          </a:xfrm>
        </p:spPr>
        <p:txBody>
          <a:bodyPr anchor="t">
            <a:normAutofit/>
          </a:bodyPr>
          <a:lstStyle/>
          <a:p>
            <a:pPr algn="l"/>
            <a:r>
              <a:rPr lang="en-US" sz="2800" b="1" i="0" dirty="0">
                <a:effectLst/>
              </a:rPr>
              <a:t>IoC Skills Bootcamp in Data Science and Cloud Systems</a:t>
            </a:r>
            <a:br>
              <a:rPr lang="en-US" sz="2800" b="1" i="0" dirty="0">
                <a:effectLst/>
                <a:latin typeface="GT-Pressura"/>
              </a:rPr>
            </a:br>
            <a:endParaRPr lang="en-GB" sz="2800" b="1" dirty="0"/>
          </a:p>
        </p:txBody>
      </p:sp>
      <p:sp>
        <p:nvSpPr>
          <p:cNvPr id="3" name="Subtitle 2">
            <a:extLst>
              <a:ext uri="{FF2B5EF4-FFF2-40B4-BE49-F238E27FC236}">
                <a16:creationId xmlns:a16="http://schemas.microsoft.com/office/drawing/2014/main" id="{65E576F7-19F8-E29B-0110-A712A88716ED}"/>
              </a:ext>
            </a:extLst>
          </p:cNvPr>
          <p:cNvSpPr>
            <a:spLocks noGrp="1"/>
          </p:cNvSpPr>
          <p:nvPr>
            <p:ph type="subTitle" idx="1"/>
          </p:nvPr>
        </p:nvSpPr>
        <p:spPr>
          <a:xfrm>
            <a:off x="1051047" y="2922049"/>
            <a:ext cx="7985760" cy="2916704"/>
          </a:xfrm>
        </p:spPr>
        <p:txBody>
          <a:bodyPr>
            <a:normAutofit/>
          </a:bodyPr>
          <a:lstStyle/>
          <a:p>
            <a:pPr algn="l"/>
            <a:r>
              <a:rPr lang="en-GB" dirty="0"/>
              <a:t>Final Project </a:t>
            </a:r>
          </a:p>
          <a:p>
            <a:pPr algn="l"/>
            <a:r>
              <a:rPr lang="en-GB" dirty="0"/>
              <a:t>Detecting Fake News with Python and Machine Learning</a:t>
            </a:r>
          </a:p>
          <a:p>
            <a:pPr algn="l"/>
            <a:r>
              <a:rPr lang="en-GB" dirty="0"/>
              <a:t>BY : Gitta Ataeimanesh</a:t>
            </a:r>
          </a:p>
          <a:p>
            <a:pPr algn="l"/>
            <a:endParaRPr lang="en-GB" sz="2200" dirty="0"/>
          </a:p>
        </p:txBody>
      </p:sp>
      <p:pic>
        <p:nvPicPr>
          <p:cNvPr id="1026" name="Picture 2">
            <a:extLst>
              <a:ext uri="{FF2B5EF4-FFF2-40B4-BE49-F238E27FC236}">
                <a16:creationId xmlns:a16="http://schemas.microsoft.com/office/drawing/2014/main" id="{977D5BF6-EF68-C8A5-4E8A-03C4006A7401}"/>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256270" y="2786122"/>
            <a:ext cx="3604260" cy="2402840"/>
          </a:xfrm>
          <a:prstGeom prst="rect">
            <a:avLst/>
          </a:prstGeom>
          <a:noFill/>
          <a:extLst>
            <a:ext uri="{909E8E84-426E-40DD-AFC4-6F175D3DCCD1}">
              <a14:hiddenFill xmlns:a14="http://schemas.microsoft.com/office/drawing/2010/main">
                <a:solidFill>
                  <a:srgbClr val="FFFFFF"/>
                </a:solidFill>
              </a14:hiddenFill>
            </a:ext>
          </a:extLst>
        </p:spPr>
      </p:pic>
      <p:sp>
        <p:nvSpPr>
          <p:cNvPr id="1096" name="Rectangle 1042">
            <a:extLst>
              <a:ext uri="{FF2B5EF4-FFF2-40B4-BE49-F238E27FC236}">
                <a16:creationId xmlns:a16="http://schemas.microsoft.com/office/drawing/2014/main" id="{DAA6B357-A355-4674-B4E9-C0378611D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29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518EACA-19C2-ABCD-37C4-BAFCC3BD45A6}"/>
              </a:ext>
            </a:extLst>
          </p:cNvPr>
          <p:cNvSpPr>
            <a:spLocks noGrp="1"/>
          </p:cNvSpPr>
          <p:nvPr>
            <p:ph idx="1"/>
          </p:nvPr>
        </p:nvSpPr>
        <p:spPr>
          <a:xfrm>
            <a:off x="932121" y="1639019"/>
            <a:ext cx="10515600" cy="4309534"/>
          </a:xfrm>
        </p:spPr>
        <p:txBody>
          <a:bodyPr>
            <a:normAutofit/>
          </a:bodyPr>
          <a:lstStyle/>
          <a:p>
            <a:pPr marL="0" indent="0" algn="ctr">
              <a:buNone/>
            </a:pPr>
            <a:r>
              <a:rPr lang="en-GB" sz="1600" dirty="0"/>
              <a:t>A fake news prediction web application using machine learning Algorithm developed using Django and Heroku</a:t>
            </a:r>
          </a:p>
          <a:p>
            <a:pPr marL="0" indent="0" algn="ctr">
              <a:buNone/>
            </a:pPr>
            <a:r>
              <a:rPr lang="en-GB" sz="1600" dirty="0"/>
              <a:t>Enter your Text to try it</a:t>
            </a:r>
          </a:p>
        </p:txBody>
      </p:sp>
      <p:sp>
        <p:nvSpPr>
          <p:cNvPr id="6" name="Rectangle 5">
            <a:extLst>
              <a:ext uri="{FF2B5EF4-FFF2-40B4-BE49-F238E27FC236}">
                <a16:creationId xmlns:a16="http://schemas.microsoft.com/office/drawing/2014/main" id="{4E18037B-3069-9507-EA84-08F0C21D28F7}"/>
              </a:ext>
            </a:extLst>
          </p:cNvPr>
          <p:cNvSpPr/>
          <p:nvPr/>
        </p:nvSpPr>
        <p:spPr>
          <a:xfrm>
            <a:off x="1488558" y="2456521"/>
            <a:ext cx="9771321" cy="3221665"/>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lang="en-GB" sz="2000" dirty="0">
                <a:effectLst>
                  <a:outerShdw blurRad="50800" dist="88900" dir="6000000" sx="15000" sy="15000" algn="ctr" rotWithShape="0">
                    <a:srgbClr val="000000">
                      <a:alpha val="43137"/>
                    </a:srgbClr>
                  </a:outerShdw>
                </a:effectLst>
              </a:rPr>
              <a:t>Write your Text here….. </a:t>
            </a:r>
          </a:p>
        </p:txBody>
      </p:sp>
      <p:sp>
        <p:nvSpPr>
          <p:cNvPr id="7" name="Rectangle: Rounded Corners 6">
            <a:extLst>
              <a:ext uri="{FF2B5EF4-FFF2-40B4-BE49-F238E27FC236}">
                <a16:creationId xmlns:a16="http://schemas.microsoft.com/office/drawing/2014/main" id="{69BD4F90-5494-2F85-3AF3-6E3341DB0C09}"/>
              </a:ext>
            </a:extLst>
          </p:cNvPr>
          <p:cNvSpPr/>
          <p:nvPr/>
        </p:nvSpPr>
        <p:spPr>
          <a:xfrm>
            <a:off x="5195310" y="5883216"/>
            <a:ext cx="2519916" cy="572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Predict</a:t>
            </a:r>
            <a:r>
              <a:rPr lang="en-GB" dirty="0"/>
              <a:t> </a:t>
            </a:r>
          </a:p>
        </p:txBody>
      </p:sp>
      <p:sp>
        <p:nvSpPr>
          <p:cNvPr id="8" name="TextBox 7">
            <a:extLst>
              <a:ext uri="{FF2B5EF4-FFF2-40B4-BE49-F238E27FC236}">
                <a16:creationId xmlns:a16="http://schemas.microsoft.com/office/drawing/2014/main" id="{0DF84C57-09AB-441C-BA9D-C1010BFE614C}"/>
              </a:ext>
            </a:extLst>
          </p:cNvPr>
          <p:cNvSpPr txBox="1"/>
          <p:nvPr/>
        </p:nvSpPr>
        <p:spPr>
          <a:xfrm>
            <a:off x="1269889" y="120417"/>
            <a:ext cx="9142194" cy="1631216"/>
          </a:xfrm>
          <a:prstGeom prst="rect">
            <a:avLst/>
          </a:prstGeom>
          <a:noFill/>
        </p:spPr>
        <p:txBody>
          <a:bodyPr wrap="square" rtlCol="0">
            <a:spAutoFit/>
          </a:bodyPr>
          <a:lstStyle/>
          <a:p>
            <a:r>
              <a:rPr lang="en-GB" sz="3200" b="1" dirty="0"/>
              <a:t>Results</a:t>
            </a:r>
          </a:p>
          <a:p>
            <a:pPr algn="l"/>
            <a:r>
              <a:rPr lang="en-US" sz="1600" dirty="0"/>
              <a:t>a reasonably useful trained model will be saved  for use later to predict labels for new data Via  inferencing and  deployment . A Web Application for End user using Flask or Django can be created</a:t>
            </a:r>
            <a:endParaRPr lang="en-GB" sz="1600" dirty="0"/>
          </a:p>
          <a:p>
            <a:endParaRPr lang="en-GB" sz="3600" dirty="0">
              <a:latin typeface="+mj-lt"/>
            </a:endParaRPr>
          </a:p>
        </p:txBody>
      </p:sp>
      <p:cxnSp>
        <p:nvCxnSpPr>
          <p:cNvPr id="9" name="Straight Connector 8">
            <a:extLst>
              <a:ext uri="{FF2B5EF4-FFF2-40B4-BE49-F238E27FC236}">
                <a16:creationId xmlns:a16="http://schemas.microsoft.com/office/drawing/2014/main" id="{677D16CF-05B4-8F4C-637F-1CB566EAC96F}"/>
              </a:ext>
            </a:extLst>
          </p:cNvPr>
          <p:cNvCxnSpPr>
            <a:cxnSpLocks/>
          </p:cNvCxnSpPr>
          <p:nvPr/>
        </p:nvCxnSpPr>
        <p:spPr>
          <a:xfrm>
            <a:off x="932121" y="1412240"/>
            <a:ext cx="10765295" cy="0"/>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FCEE1916-AB6B-1F33-8466-2ED005098E48}"/>
              </a:ext>
            </a:extLst>
          </p:cNvPr>
          <p:cNvCxnSpPr/>
          <p:nvPr/>
        </p:nvCxnSpPr>
        <p:spPr>
          <a:xfrm>
            <a:off x="932121" y="1412240"/>
            <a:ext cx="0" cy="5212847"/>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71EDF230-BB25-6FF2-F95B-A814A33BBC81}"/>
              </a:ext>
            </a:extLst>
          </p:cNvPr>
          <p:cNvCxnSpPr>
            <a:cxnSpLocks/>
          </p:cNvCxnSpPr>
          <p:nvPr/>
        </p:nvCxnSpPr>
        <p:spPr>
          <a:xfrm flipV="1">
            <a:off x="932121" y="6556075"/>
            <a:ext cx="10765295" cy="69012"/>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6A51FFBB-D03D-70AD-4E15-B65647A18A72}"/>
              </a:ext>
            </a:extLst>
          </p:cNvPr>
          <p:cNvCxnSpPr>
            <a:cxnSpLocks/>
          </p:cNvCxnSpPr>
          <p:nvPr/>
        </p:nvCxnSpPr>
        <p:spPr>
          <a:xfrm>
            <a:off x="11697416" y="1412240"/>
            <a:ext cx="0" cy="5143835"/>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361696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34AB3B28-AA3D-7F49-96D2-CA4F3FDBF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6128" y="275379"/>
            <a:ext cx="3701846" cy="4314430"/>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7162035C-806C-577F-027C-20FA6FF735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547" y="4589809"/>
            <a:ext cx="4496031" cy="1816193"/>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393B96B1-CEB4-D5A6-C5D3-89838CB425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0912" y="4481853"/>
            <a:ext cx="3835597" cy="1924149"/>
          </a:xfrm>
          <a:prstGeom prst="rect">
            <a:avLst/>
          </a:prstGeom>
        </p:spPr>
      </p:pic>
      <p:sp>
        <p:nvSpPr>
          <p:cNvPr id="8" name="TextBox 7">
            <a:extLst>
              <a:ext uri="{FF2B5EF4-FFF2-40B4-BE49-F238E27FC236}">
                <a16:creationId xmlns:a16="http://schemas.microsoft.com/office/drawing/2014/main" id="{B5D2F7B0-7AE1-8D57-4900-1ECE63C8D0E5}"/>
              </a:ext>
            </a:extLst>
          </p:cNvPr>
          <p:cNvSpPr txBox="1"/>
          <p:nvPr/>
        </p:nvSpPr>
        <p:spPr>
          <a:xfrm>
            <a:off x="1244009" y="318977"/>
            <a:ext cx="1796903" cy="523220"/>
          </a:xfrm>
          <a:prstGeom prst="rect">
            <a:avLst/>
          </a:prstGeom>
          <a:noFill/>
        </p:spPr>
        <p:txBody>
          <a:bodyPr wrap="square" rtlCol="0">
            <a:spAutoFit/>
          </a:bodyPr>
          <a:lstStyle/>
          <a:p>
            <a:r>
              <a:rPr lang="en-GB" sz="2800" b="1" dirty="0"/>
              <a:t>Results</a:t>
            </a:r>
            <a:r>
              <a:rPr lang="en-GB" dirty="0"/>
              <a:t> </a:t>
            </a:r>
          </a:p>
        </p:txBody>
      </p:sp>
      <p:sp>
        <p:nvSpPr>
          <p:cNvPr id="6" name="TextBox 5">
            <a:extLst>
              <a:ext uri="{FF2B5EF4-FFF2-40B4-BE49-F238E27FC236}">
                <a16:creationId xmlns:a16="http://schemas.microsoft.com/office/drawing/2014/main" id="{88280CB9-01CE-548A-CB31-BF09071913B9}"/>
              </a:ext>
            </a:extLst>
          </p:cNvPr>
          <p:cNvSpPr txBox="1"/>
          <p:nvPr/>
        </p:nvSpPr>
        <p:spPr>
          <a:xfrm>
            <a:off x="526211" y="1233577"/>
            <a:ext cx="3652385" cy="3323987"/>
          </a:xfrm>
          <a:prstGeom prst="rect">
            <a:avLst/>
          </a:prstGeom>
          <a:noFill/>
        </p:spPr>
        <p:txBody>
          <a:bodyPr wrap="square" rtlCol="0">
            <a:spAutoFit/>
          </a:bodyPr>
          <a:lstStyle/>
          <a:p>
            <a:pPr algn="just"/>
            <a:r>
              <a:rPr lang="en-GB" sz="2400" dirty="0"/>
              <a:t>User will enter the News in the web Application input Box and will receive a result </a:t>
            </a:r>
          </a:p>
          <a:p>
            <a:pPr algn="just"/>
            <a:r>
              <a:rPr lang="en-GB" sz="2400" dirty="0"/>
              <a:t>Based on Machin learning Algorithm which shows whether It is Real or Fake news  </a:t>
            </a:r>
          </a:p>
          <a:p>
            <a:pPr algn="just"/>
            <a:r>
              <a:rPr lang="en-GB" sz="2400" dirty="0"/>
              <a:t> </a:t>
            </a:r>
          </a:p>
          <a:p>
            <a:r>
              <a:rPr lang="en-GB" dirty="0"/>
              <a:t> </a:t>
            </a:r>
          </a:p>
        </p:txBody>
      </p:sp>
    </p:spTree>
    <p:extLst>
      <p:ext uri="{BB962C8B-B14F-4D97-AF65-F5344CB8AC3E}">
        <p14:creationId xmlns:p14="http://schemas.microsoft.com/office/powerpoint/2010/main" val="1325527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701F-AC4D-39DC-8D15-84EF0BA429C4}"/>
              </a:ext>
            </a:extLst>
          </p:cNvPr>
          <p:cNvSpPr>
            <a:spLocks noGrp="1"/>
          </p:cNvSpPr>
          <p:nvPr>
            <p:ph type="ctrTitle"/>
          </p:nvPr>
        </p:nvSpPr>
        <p:spPr>
          <a:xfrm>
            <a:off x="759124" y="120771"/>
            <a:ext cx="8485517" cy="1715669"/>
          </a:xfrm>
        </p:spPr>
        <p:txBody>
          <a:bodyPr/>
          <a:lstStyle/>
          <a:p>
            <a:pPr algn="l"/>
            <a:r>
              <a:rPr lang="en-US" sz="2000" b="1" dirty="0"/>
              <a:t>Future work</a:t>
            </a:r>
            <a:br>
              <a:rPr lang="en-US" sz="6000" dirty="0"/>
            </a:br>
            <a:endParaRPr lang="en-GB" dirty="0"/>
          </a:p>
        </p:txBody>
      </p:sp>
      <p:sp>
        <p:nvSpPr>
          <p:cNvPr id="3" name="Subtitle 2">
            <a:extLst>
              <a:ext uri="{FF2B5EF4-FFF2-40B4-BE49-F238E27FC236}">
                <a16:creationId xmlns:a16="http://schemas.microsoft.com/office/drawing/2014/main" id="{9CDABDBB-4D69-F130-2CA5-F9A501EC6928}"/>
              </a:ext>
            </a:extLst>
          </p:cNvPr>
          <p:cNvSpPr>
            <a:spLocks noGrp="1"/>
          </p:cNvSpPr>
          <p:nvPr>
            <p:ph type="subTitle" idx="1"/>
          </p:nvPr>
        </p:nvSpPr>
        <p:spPr>
          <a:xfrm>
            <a:off x="773501" y="1248014"/>
            <a:ext cx="10725510" cy="5489215"/>
          </a:xfrm>
        </p:spPr>
        <p:txBody>
          <a:bodyPr>
            <a:normAutofit/>
          </a:bodyPr>
          <a:lstStyle/>
          <a:p>
            <a:pPr marL="285750" indent="-285750" algn="l">
              <a:buFont typeface="Arial" panose="020B0604020202020204" pitchFamily="34" charset="0"/>
              <a:buChar char="•"/>
            </a:pPr>
            <a:r>
              <a:rPr lang="en-US" sz="1800" dirty="0">
                <a:latin typeface="+mj-lt"/>
                <a:ea typeface="+mj-ea"/>
                <a:cs typeface="+mj-cs"/>
              </a:rPr>
              <a:t>Detecting and </a:t>
            </a:r>
            <a:r>
              <a:rPr lang="en-US" sz="1800" dirty="0" err="1">
                <a:latin typeface="+mj-lt"/>
                <a:ea typeface="+mj-ea"/>
                <a:cs typeface="+mj-cs"/>
              </a:rPr>
              <a:t>analysing</a:t>
            </a:r>
            <a:r>
              <a:rPr lang="en-US" sz="1800" dirty="0">
                <a:latin typeface="+mj-lt"/>
                <a:ea typeface="+mj-ea"/>
                <a:cs typeface="+mj-cs"/>
              </a:rPr>
              <a:t> the quality of original sources of information for instance , if news originated from not trustworthy sources that have been know for spreading false or misleading information, it will  show it.</a:t>
            </a:r>
          </a:p>
          <a:p>
            <a:pPr marL="342900" indent="-342900" algn="l">
              <a:buFont typeface="Arial" panose="020B0604020202020204" pitchFamily="34" charset="0"/>
              <a:buChar char="•"/>
            </a:pPr>
            <a:r>
              <a:rPr lang="en-US" sz="1800" dirty="0">
                <a:latin typeface="+mj-lt"/>
                <a:ea typeface="+mj-ea"/>
                <a:cs typeface="+mj-cs"/>
              </a:rPr>
              <a:t>Detecting Types and aspects of Fake News via </a:t>
            </a:r>
            <a:r>
              <a:rPr lang="en-US" sz="1800" dirty="0" err="1">
                <a:latin typeface="+mj-lt"/>
                <a:ea typeface="+mj-ea"/>
                <a:cs typeface="+mj-cs"/>
              </a:rPr>
              <a:t>analysing</a:t>
            </a:r>
            <a:r>
              <a:rPr lang="en-US" sz="1800" dirty="0">
                <a:latin typeface="+mj-lt"/>
                <a:ea typeface="+mj-ea"/>
                <a:cs typeface="+mj-cs"/>
              </a:rPr>
              <a:t> it :</a:t>
            </a:r>
          </a:p>
          <a:p>
            <a:pPr marL="342900" indent="-342900" algn="l">
              <a:buFont typeface="Wingdings" panose="05000000000000000000" pitchFamily="2" charset="2"/>
              <a:buChar char="v"/>
            </a:pPr>
            <a:r>
              <a:rPr lang="en-US" sz="1400" b="1" i="0" dirty="0">
                <a:solidFill>
                  <a:srgbClr val="333333"/>
                </a:solidFill>
                <a:effectLst/>
              </a:rPr>
              <a:t>Fake/Hoax News</a:t>
            </a:r>
            <a:r>
              <a:rPr lang="en-US" sz="1400" b="0" i="0" dirty="0">
                <a:solidFill>
                  <a:srgbClr val="333333"/>
                </a:solidFill>
                <a:effectLst/>
              </a:rPr>
              <a:t> - news that is fabricated with the intention of misleading or confusing readers</a:t>
            </a:r>
          </a:p>
          <a:p>
            <a:pPr marL="342900" indent="-342900" algn="l">
              <a:buFont typeface="Wingdings" panose="05000000000000000000" pitchFamily="2" charset="2"/>
              <a:buChar char="v"/>
            </a:pPr>
            <a:r>
              <a:rPr lang="en-US" sz="1400" b="1" i="0" dirty="0">
                <a:solidFill>
                  <a:srgbClr val="333333"/>
                </a:solidFill>
                <a:effectLst/>
              </a:rPr>
              <a:t>Misleading News</a:t>
            </a:r>
            <a:r>
              <a:rPr lang="en-US" sz="1400" b="0" i="0" dirty="0">
                <a:solidFill>
                  <a:srgbClr val="333333"/>
                </a:solidFill>
                <a:effectLst/>
              </a:rPr>
              <a:t> - news stories that report quotes, images, statistics out of context, some of these stories can be old stories that are re-reported with a new misleading headline</a:t>
            </a:r>
          </a:p>
          <a:p>
            <a:pPr marL="342900" indent="-342900" algn="l">
              <a:buFont typeface="Wingdings" panose="05000000000000000000" pitchFamily="2" charset="2"/>
              <a:buChar char="v"/>
            </a:pPr>
            <a:r>
              <a:rPr lang="en-US" sz="1400" b="1" i="0" dirty="0">
                <a:solidFill>
                  <a:srgbClr val="333333"/>
                </a:solidFill>
                <a:effectLst/>
              </a:rPr>
              <a:t>Mimic Websites</a:t>
            </a:r>
            <a:r>
              <a:rPr lang="en-US" sz="1400" b="0" i="0" dirty="0">
                <a:solidFill>
                  <a:srgbClr val="333333"/>
                </a:solidFill>
                <a:effectLst/>
              </a:rPr>
              <a:t> - fake news websites that mimic the look of trusted news sources in order to fool readers into thinking a story is real</a:t>
            </a:r>
          </a:p>
          <a:p>
            <a:pPr marL="342900" indent="-342900" algn="l">
              <a:buFont typeface="Wingdings" panose="05000000000000000000" pitchFamily="2" charset="2"/>
              <a:buChar char="v"/>
            </a:pPr>
            <a:r>
              <a:rPr lang="en-US" sz="1400" b="1" i="0" dirty="0">
                <a:solidFill>
                  <a:srgbClr val="333333"/>
                </a:solidFill>
                <a:effectLst/>
              </a:rPr>
              <a:t>Satire</a:t>
            </a:r>
            <a:r>
              <a:rPr lang="en-US" sz="1400" b="0" i="0" dirty="0">
                <a:solidFill>
                  <a:srgbClr val="333333"/>
                </a:solidFill>
                <a:effectLst/>
              </a:rPr>
              <a:t> - fake and ironic news stories that are intended to be funny or entertaining. Examples: The Onion, The Borowitz Report</a:t>
            </a:r>
          </a:p>
          <a:p>
            <a:pPr marL="342900" indent="-342900" algn="l">
              <a:buFont typeface="Wingdings" panose="05000000000000000000" pitchFamily="2" charset="2"/>
              <a:buChar char="v"/>
            </a:pPr>
            <a:r>
              <a:rPr lang="en-US" sz="1400" b="1" i="0" dirty="0">
                <a:solidFill>
                  <a:srgbClr val="333333"/>
                </a:solidFill>
                <a:effectLst/>
              </a:rPr>
              <a:t>Clickbait</a:t>
            </a:r>
            <a:r>
              <a:rPr lang="en-US" sz="1400" b="0" i="0" dirty="0">
                <a:solidFill>
                  <a:srgbClr val="333333"/>
                </a:solidFill>
                <a:effectLst/>
              </a:rPr>
              <a:t> - news that is promoted with dramatic or misleading headlines that do not reflect the content of the actual story</a:t>
            </a:r>
          </a:p>
          <a:p>
            <a:pPr marL="342900" indent="-342900" algn="l">
              <a:buFont typeface="Wingdings" panose="05000000000000000000" pitchFamily="2" charset="2"/>
              <a:buChar char="v"/>
            </a:pPr>
            <a:r>
              <a:rPr lang="en-US" sz="1400" b="1" i="0" dirty="0">
                <a:solidFill>
                  <a:srgbClr val="333333"/>
                </a:solidFill>
                <a:effectLst/>
              </a:rPr>
              <a:t>Alternative/Alternate Facts</a:t>
            </a:r>
            <a:r>
              <a:rPr lang="en-US" sz="1400" b="0" i="0" dirty="0">
                <a:solidFill>
                  <a:srgbClr val="333333"/>
                </a:solidFill>
                <a:effectLst/>
              </a:rPr>
              <a:t> - A different interpretation of facts, usually derived from a misinterpretation of reports or by focusing only on a subset of the available information</a:t>
            </a:r>
          </a:p>
          <a:p>
            <a:pPr algn="l"/>
            <a:endParaRPr lang="en-US" sz="1400" b="0" i="0" dirty="0">
              <a:solidFill>
                <a:srgbClr val="333333"/>
              </a:solidFill>
              <a:effectLst/>
              <a:latin typeface="+mj-lt"/>
              <a:ea typeface="+mj-ea"/>
              <a:cs typeface="+mj-cs"/>
            </a:endParaRPr>
          </a:p>
          <a:p>
            <a:pPr marL="285750" indent="-285750" algn="l">
              <a:buFont typeface="Arial" panose="020B0604020202020204" pitchFamily="34" charset="0"/>
              <a:buChar char="•"/>
            </a:pPr>
            <a:r>
              <a:rPr lang="en-US" sz="1800" dirty="0">
                <a:latin typeface="+mj-lt"/>
                <a:ea typeface="+mj-ea"/>
                <a:cs typeface="+mj-cs"/>
              </a:rPr>
              <a:t>Add more functionality such as Image processing and visual analytics ,Network and Metadata fingerprints analysis  and journalist news poster analysis to this application</a:t>
            </a:r>
          </a:p>
          <a:p>
            <a:pPr algn="l"/>
            <a:endParaRPr lang="en-US" sz="1400" dirty="0">
              <a:latin typeface="+mj-lt"/>
              <a:ea typeface="+mj-ea"/>
              <a:cs typeface="+mj-cs"/>
            </a:endParaRPr>
          </a:p>
          <a:p>
            <a:pPr algn="l"/>
            <a:endParaRPr lang="en-GB" dirty="0"/>
          </a:p>
        </p:txBody>
      </p:sp>
    </p:spTree>
    <p:extLst>
      <p:ext uri="{BB962C8B-B14F-4D97-AF65-F5344CB8AC3E}">
        <p14:creationId xmlns:p14="http://schemas.microsoft.com/office/powerpoint/2010/main" val="264905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7BB635-3DF9-3CDB-46CB-69FDAE5FCC58}"/>
              </a:ext>
            </a:extLst>
          </p:cNvPr>
          <p:cNvSpPr>
            <a:spLocks noGrp="1"/>
          </p:cNvSpPr>
          <p:nvPr>
            <p:ph type="ctrTitle"/>
          </p:nvPr>
        </p:nvSpPr>
        <p:spPr>
          <a:xfrm>
            <a:off x="643467" y="1698171"/>
            <a:ext cx="3962061" cy="4516360"/>
          </a:xfrm>
        </p:spPr>
        <p:txBody>
          <a:bodyPr vert="horz" lIns="91440" tIns="45720" rIns="91440" bIns="45720" rtlCol="0" anchor="t">
            <a:normAutofit/>
          </a:bodyPr>
          <a:lstStyle/>
          <a:p>
            <a:pPr algn="l"/>
            <a:r>
              <a:rPr lang="en-US" sz="3600" b="1" kern="1200" dirty="0">
                <a:solidFill>
                  <a:schemeClr val="tx1"/>
                </a:solidFill>
                <a:latin typeface="+mj-lt"/>
                <a:ea typeface="+mj-ea"/>
                <a:cs typeface="+mj-cs"/>
              </a:rPr>
              <a:t>Table of Content</a:t>
            </a:r>
            <a:br>
              <a:rPr lang="en-US" sz="3600" b="1" kern="1200" dirty="0">
                <a:solidFill>
                  <a:schemeClr val="tx1"/>
                </a:solidFill>
                <a:latin typeface="+mj-lt"/>
                <a:ea typeface="+mj-ea"/>
                <a:cs typeface="+mj-cs"/>
              </a:rPr>
            </a:br>
            <a:br>
              <a:rPr lang="en-US" sz="3600" b="1" kern="1200" dirty="0">
                <a:solidFill>
                  <a:schemeClr val="tx1"/>
                </a:solidFill>
                <a:latin typeface="+mj-lt"/>
                <a:ea typeface="+mj-ea"/>
                <a:cs typeface="+mj-cs"/>
              </a:rPr>
            </a:br>
            <a:endParaRPr lang="en-US" sz="3600" kern="1200" dirty="0">
              <a:solidFill>
                <a:schemeClr val="tx1"/>
              </a:solidFill>
              <a:latin typeface="+mj-lt"/>
              <a:ea typeface="+mj-ea"/>
              <a:cs typeface="+mj-cs"/>
            </a:endParaRPr>
          </a:p>
        </p:txBody>
      </p:sp>
      <p:sp>
        <p:nvSpPr>
          <p:cNvPr id="31"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0F0B069D-510E-41CE-4A09-4B4B47E3AB2C}"/>
              </a:ext>
            </a:extLst>
          </p:cNvPr>
          <p:cNvSpPr>
            <a:spLocks noGrp="1"/>
          </p:cNvSpPr>
          <p:nvPr>
            <p:ph type="subTitle" idx="1"/>
          </p:nvPr>
        </p:nvSpPr>
        <p:spPr>
          <a:xfrm>
            <a:off x="5070020" y="1698170"/>
            <a:ext cx="6478513" cy="4516361"/>
          </a:xfrm>
        </p:spPr>
        <p:txBody>
          <a:bodyPr vert="horz" lIns="91440" tIns="45720" rIns="91440" bIns="45720" rtlCol="0">
            <a:normAutofit/>
          </a:bodyPr>
          <a:lstStyle/>
          <a:p>
            <a:pPr marL="342900" indent="-228600" algn="l">
              <a:buFont typeface="Arial" panose="020B0604020202020204" pitchFamily="34" charset="0"/>
              <a:buChar char="•"/>
            </a:pPr>
            <a:r>
              <a:rPr lang="en-US" sz="2800" dirty="0"/>
              <a:t>Introduction </a:t>
            </a:r>
          </a:p>
          <a:p>
            <a:pPr marL="342900" indent="-228600" algn="l">
              <a:buFont typeface="Arial" panose="020B0604020202020204" pitchFamily="34" charset="0"/>
              <a:buChar char="•"/>
            </a:pPr>
            <a:r>
              <a:rPr lang="en-US" sz="2800" dirty="0"/>
              <a:t>Motivation</a:t>
            </a:r>
          </a:p>
          <a:p>
            <a:pPr marL="342900" indent="-228600" algn="l">
              <a:buFont typeface="Arial" panose="020B0604020202020204" pitchFamily="34" charset="0"/>
              <a:buChar char="•"/>
            </a:pPr>
            <a:r>
              <a:rPr lang="en-US" sz="2800" dirty="0"/>
              <a:t>Implementation</a:t>
            </a:r>
          </a:p>
          <a:p>
            <a:pPr marL="342900" indent="-228600" algn="l">
              <a:buFont typeface="Arial" panose="020B0604020202020204" pitchFamily="34" charset="0"/>
              <a:buChar char="•"/>
            </a:pPr>
            <a:r>
              <a:rPr lang="en-US" sz="2800" dirty="0"/>
              <a:t>Results</a:t>
            </a:r>
          </a:p>
          <a:p>
            <a:pPr marL="342900" indent="-228600" algn="l">
              <a:buFont typeface="Arial" panose="020B0604020202020204" pitchFamily="34" charset="0"/>
              <a:buChar char="•"/>
            </a:pPr>
            <a:r>
              <a:rPr lang="en-US" sz="2800" dirty="0"/>
              <a:t>Future work</a:t>
            </a:r>
          </a:p>
        </p:txBody>
      </p:sp>
      <p:sp>
        <p:nvSpPr>
          <p:cNvPr id="35"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2726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D83D-E210-A90B-AA3D-DEA54B8AC726}"/>
              </a:ext>
            </a:extLst>
          </p:cNvPr>
          <p:cNvSpPr>
            <a:spLocks noGrp="1"/>
          </p:cNvSpPr>
          <p:nvPr>
            <p:ph type="title"/>
          </p:nvPr>
        </p:nvSpPr>
        <p:spPr>
          <a:xfrm>
            <a:off x="990600" y="527685"/>
            <a:ext cx="10515600" cy="1460500"/>
          </a:xfrm>
        </p:spPr>
        <p:txBody>
          <a:bodyPr>
            <a:normAutofit fontScale="90000"/>
          </a:bodyPr>
          <a:lstStyle/>
          <a:p>
            <a:r>
              <a:rPr lang="en-GB" sz="2700" b="1" dirty="0"/>
              <a:t>Introduction</a:t>
            </a:r>
            <a:br>
              <a:rPr lang="en-GB" sz="3200" b="1" dirty="0"/>
            </a:br>
            <a:r>
              <a:rPr lang="en-US" sz="1800" dirty="0">
                <a:latin typeface="+mn-lt"/>
              </a:rPr>
              <a:t>Fake news is misleading information deliberately spread as “news” typically </a:t>
            </a:r>
            <a:r>
              <a:rPr lang="en-GB" sz="1800" dirty="0">
                <a:latin typeface="+mn-lt"/>
              </a:rPr>
              <a:t>spread online through social media or digital platforms.</a:t>
            </a:r>
            <a:r>
              <a:rPr lang="en-US" sz="1800" dirty="0">
                <a:latin typeface="+mn-lt"/>
              </a:rPr>
              <a:t> This is often done to further or impose certain ideas and is often achieved with political agendas. It could negatively influence peoples lives as create confusion and misunderstanding about important social and political topics</a:t>
            </a:r>
            <a:r>
              <a:rPr lang="en-GB" sz="1800" dirty="0">
                <a:latin typeface="+mn-lt"/>
              </a:rPr>
              <a:t> and </a:t>
            </a:r>
            <a:r>
              <a:rPr lang="en-US" sz="1800" dirty="0">
                <a:latin typeface="+mn-lt"/>
              </a:rPr>
              <a:t>Trusting these false information could lead to make wrong and bad decisions that may be harmful to their health and well-being.</a:t>
            </a:r>
            <a:r>
              <a:rPr lang="en-GB" sz="1800" dirty="0">
                <a:latin typeface="+mn-lt"/>
              </a:rPr>
              <a:t> detecting whether a news is real or fake information could prevent people from making incorrect decisions.</a:t>
            </a:r>
            <a:br>
              <a:rPr lang="en-GB" sz="1800" dirty="0">
                <a:latin typeface="+mn-lt"/>
              </a:rPr>
            </a:br>
            <a:r>
              <a:rPr lang="en-GB" sz="1800" dirty="0">
                <a:latin typeface="+mn-lt"/>
              </a:rPr>
              <a:t>I have mostly use Python programming combined with </a:t>
            </a:r>
            <a:r>
              <a:rPr lang="en-US" sz="1800" dirty="0">
                <a:latin typeface="+mn-lt"/>
              </a:rPr>
              <a:t>: </a:t>
            </a:r>
            <a:br>
              <a:rPr lang="en-GB" sz="1800" dirty="0"/>
            </a:br>
            <a:br>
              <a:rPr lang="en-GB" sz="1800" dirty="0"/>
            </a:br>
            <a:endParaRPr lang="en-GB" sz="1800" dirty="0"/>
          </a:p>
        </p:txBody>
      </p:sp>
      <p:graphicFrame>
        <p:nvGraphicFramePr>
          <p:cNvPr id="4" name="Content Placeholder 3">
            <a:extLst>
              <a:ext uri="{FF2B5EF4-FFF2-40B4-BE49-F238E27FC236}">
                <a16:creationId xmlns:a16="http://schemas.microsoft.com/office/drawing/2014/main" id="{90EB68EF-7596-17D2-5486-FF347B31D831}"/>
              </a:ext>
            </a:extLst>
          </p:cNvPr>
          <p:cNvGraphicFramePr>
            <a:graphicFrameLocks noGrp="1"/>
          </p:cNvGraphicFramePr>
          <p:nvPr>
            <p:ph idx="1"/>
            <p:extLst>
              <p:ext uri="{D42A27DB-BD31-4B8C-83A1-F6EECF244321}">
                <p14:modId xmlns:p14="http://schemas.microsoft.com/office/powerpoint/2010/main" val="793193361"/>
              </p:ext>
            </p:extLst>
          </p:nvPr>
        </p:nvGraphicFramePr>
        <p:xfrm>
          <a:off x="838199" y="1825624"/>
          <a:ext cx="11143892" cy="4851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A14B813-84C8-851C-5125-79685F6A9A3E}"/>
              </a:ext>
            </a:extLst>
          </p:cNvPr>
          <p:cNvSpPr txBox="1"/>
          <p:nvPr/>
        </p:nvSpPr>
        <p:spPr>
          <a:xfrm>
            <a:off x="4870137" y="4001294"/>
            <a:ext cx="6483662" cy="577970"/>
          </a:xfrm>
          <a:prstGeom prst="rect">
            <a:avLst/>
          </a:prstGeom>
          <a:noFill/>
        </p:spPr>
        <p:txBody>
          <a:bodyPr wrap="square" rtlCol="0">
            <a:spAutoFit/>
          </a:bodyPr>
          <a:lstStyle/>
          <a:p>
            <a:endParaRPr lang="en-GB" dirty="0"/>
          </a:p>
        </p:txBody>
      </p:sp>
      <p:sp>
        <p:nvSpPr>
          <p:cNvPr id="7" name="Rectangle: Rounded Corners 6">
            <a:extLst>
              <a:ext uri="{FF2B5EF4-FFF2-40B4-BE49-F238E27FC236}">
                <a16:creationId xmlns:a16="http://schemas.microsoft.com/office/drawing/2014/main" id="{896ADEED-B3DF-DB89-F99A-F73E8D1D324B}"/>
              </a:ext>
            </a:extLst>
          </p:cNvPr>
          <p:cNvSpPr/>
          <p:nvPr/>
        </p:nvSpPr>
        <p:spPr>
          <a:xfrm>
            <a:off x="4868556" y="5992590"/>
            <a:ext cx="7053150" cy="794350"/>
          </a:xfrm>
          <a:prstGeom prst="roundRect">
            <a:avLst>
              <a:gd name="adj" fmla="val 22999"/>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lgn="l">
              <a:buFont typeface="Arial" panose="020B0604020202020204" pitchFamily="34" charset="0"/>
              <a:buChar char="•"/>
            </a:pPr>
            <a:r>
              <a:rPr lang="en-US" sz="1300" dirty="0">
                <a:solidFill>
                  <a:prstClr val="black">
                    <a:hueOff val="0"/>
                    <a:satOff val="0"/>
                    <a:lumOff val="0"/>
                    <a:alphaOff val="0"/>
                  </a:prstClr>
                </a:solidFill>
                <a:latin typeface="Calibri" panose="020F0502020204030204"/>
              </a:rPr>
              <a:t> </a:t>
            </a:r>
            <a:r>
              <a:rPr lang="en-GB" sz="1300" dirty="0">
                <a:solidFill>
                  <a:prstClr val="black">
                    <a:hueOff val="0"/>
                    <a:satOff val="0"/>
                    <a:lumOff val="0"/>
                    <a:alphaOff val="0"/>
                  </a:prstClr>
                </a:solidFill>
                <a:latin typeface="Calibri" panose="020F0502020204030204"/>
              </a:rPr>
              <a:t>lightweight  web applications . Flask is </a:t>
            </a:r>
            <a:r>
              <a:rPr lang="en-US" sz="1300" dirty="0">
                <a:solidFill>
                  <a:prstClr val="black">
                    <a:hueOff val="0"/>
                    <a:satOff val="0"/>
                    <a:lumOff val="0"/>
                    <a:alphaOff val="0"/>
                  </a:prstClr>
                </a:solidFill>
                <a:latin typeface="Calibri" panose="020F0502020204030204"/>
              </a:rPr>
              <a:t>a </a:t>
            </a:r>
            <a:r>
              <a:rPr lang="en-GB" sz="1300" dirty="0">
                <a:solidFill>
                  <a:prstClr val="black">
                    <a:hueOff val="0"/>
                    <a:satOff val="0"/>
                    <a:lumOff val="0"/>
                    <a:alphaOff val="0"/>
                  </a:prstClr>
                </a:solidFill>
                <a:latin typeface="Calibri" panose="020F0502020204030204"/>
              </a:rPr>
              <a:t>Web Server Gateway Interface,  use </a:t>
            </a:r>
            <a:r>
              <a:rPr lang="en-US" sz="1300" dirty="0">
                <a:solidFill>
                  <a:prstClr val="black">
                    <a:hueOff val="0"/>
                    <a:satOff val="0"/>
                    <a:lumOff val="0"/>
                    <a:alphaOff val="0"/>
                  </a:prstClr>
                </a:solidFill>
                <a:latin typeface="Calibri" panose="020F0502020204030204"/>
              </a:rPr>
              <a:t>to deploy the Classification model and detect any news on the web application as a Fake or Real.</a:t>
            </a:r>
          </a:p>
          <a:p>
            <a:pPr marL="285750" indent="-285750" algn="l">
              <a:buFont typeface="Arial" panose="020B0604020202020204" pitchFamily="34" charset="0"/>
              <a:buChar char="•"/>
            </a:pPr>
            <a:r>
              <a:rPr lang="en-US" sz="1300" dirty="0">
                <a:solidFill>
                  <a:prstClr val="black">
                    <a:hueOff val="0"/>
                    <a:satOff val="0"/>
                    <a:lumOff val="0"/>
                    <a:alphaOff val="0"/>
                  </a:prstClr>
                </a:solidFill>
                <a:latin typeface="Calibri" panose="020F0502020204030204"/>
              </a:rPr>
              <a:t>Django is a back-end server- side web framework</a:t>
            </a:r>
          </a:p>
        </p:txBody>
      </p:sp>
      <p:sp>
        <p:nvSpPr>
          <p:cNvPr id="8" name="TextBox 7">
            <a:extLst>
              <a:ext uri="{FF2B5EF4-FFF2-40B4-BE49-F238E27FC236}">
                <a16:creationId xmlns:a16="http://schemas.microsoft.com/office/drawing/2014/main" id="{9F23D6D6-CE1C-9D78-174E-D7EB94C37F19}"/>
              </a:ext>
            </a:extLst>
          </p:cNvPr>
          <p:cNvSpPr txBox="1"/>
          <p:nvPr/>
        </p:nvSpPr>
        <p:spPr>
          <a:xfrm>
            <a:off x="4927600" y="5163193"/>
            <a:ext cx="6994106" cy="738664"/>
          </a:xfrm>
          <a:prstGeom prst="rect">
            <a:avLst/>
          </a:prstGeom>
          <a:solidFill>
            <a:schemeClr val="accent1">
              <a:lumMod val="20000"/>
              <a:lumOff val="80000"/>
            </a:schemeClr>
          </a:solidFill>
          <a:effectLst>
            <a:outerShdw blurRad="50800" dist="38100" dir="5400000" algn="t" rotWithShape="0">
              <a:prstClr val="black">
                <a:alpha val="40000"/>
              </a:prstClr>
            </a:outerShdw>
            <a:softEdge rad="0"/>
          </a:effectLst>
        </p:spPr>
        <p:txBody>
          <a:bodyPr wrap="square" rtlCol="0">
            <a:spAutoFit/>
          </a:bodyPr>
          <a:lstStyle/>
          <a:p>
            <a:pPr marL="285750" indent="-285750">
              <a:buFont typeface="Arial" panose="020B0604020202020204" pitchFamily="34" charset="0"/>
              <a:buChar char="•"/>
            </a:pPr>
            <a:r>
              <a:rPr lang="en-US" sz="1400" dirty="0">
                <a:solidFill>
                  <a:prstClr val="black">
                    <a:hueOff val="0"/>
                    <a:satOff val="0"/>
                    <a:lumOff val="0"/>
                    <a:alphaOff val="0"/>
                  </a:prstClr>
                </a:solidFill>
                <a:latin typeface="Calibri" panose="020F0502020204030204"/>
              </a:rPr>
              <a:t>set of tools to provide lightweight pipelining in Python</a:t>
            </a:r>
          </a:p>
          <a:p>
            <a:pPr marL="285750" indent="-285750">
              <a:buFont typeface="Arial" panose="020B0604020202020204" pitchFamily="34" charset="0"/>
              <a:buChar char="•"/>
            </a:pPr>
            <a:r>
              <a:rPr lang="en-US" sz="1400" dirty="0">
                <a:solidFill>
                  <a:prstClr val="black">
                    <a:hueOff val="0"/>
                    <a:satOff val="0"/>
                    <a:lumOff val="0"/>
                    <a:alphaOff val="0"/>
                  </a:prstClr>
                </a:solidFill>
                <a:latin typeface="Calibri" panose="020F0502020204030204"/>
              </a:rPr>
              <a:t>Use the Model for Inferencing ,Deploy the model and use it for new data</a:t>
            </a:r>
          </a:p>
          <a:p>
            <a:pPr marL="285750" indent="-285750">
              <a:buFont typeface="Arial" panose="020B0604020202020204" pitchFamily="34" charset="0"/>
              <a:buChar char="•"/>
            </a:pPr>
            <a:r>
              <a:rPr lang="en-US" sz="1400" dirty="0">
                <a:solidFill>
                  <a:prstClr val="black">
                    <a:hueOff val="0"/>
                    <a:satOff val="0"/>
                    <a:lumOff val="0"/>
                    <a:alphaOff val="0"/>
                  </a:prstClr>
                </a:solidFill>
                <a:latin typeface="Calibri" panose="020F0502020204030204"/>
              </a:rPr>
              <a:t>useful to save trained model, for use later to predict labels for new data</a:t>
            </a:r>
          </a:p>
        </p:txBody>
      </p:sp>
      <p:sp>
        <p:nvSpPr>
          <p:cNvPr id="9" name="TextBox 8">
            <a:extLst>
              <a:ext uri="{FF2B5EF4-FFF2-40B4-BE49-F238E27FC236}">
                <a16:creationId xmlns:a16="http://schemas.microsoft.com/office/drawing/2014/main" id="{D79DAFB1-F222-A6D3-2653-CD43508F315E}"/>
              </a:ext>
            </a:extLst>
          </p:cNvPr>
          <p:cNvSpPr txBox="1"/>
          <p:nvPr/>
        </p:nvSpPr>
        <p:spPr>
          <a:xfrm>
            <a:off x="4927600" y="5823981"/>
            <a:ext cx="121920" cy="369332"/>
          </a:xfrm>
          <a:prstGeom prst="rect">
            <a:avLst/>
          </a:prstGeom>
          <a:noFill/>
        </p:spPr>
        <p:txBody>
          <a:bodyPr wrap="square" rtlCol="0">
            <a:spAutoFit/>
          </a:bodyPr>
          <a:lstStyle/>
          <a:p>
            <a:endParaRPr lang="en-GB" dirty="0"/>
          </a:p>
        </p:txBody>
      </p:sp>
      <p:sp>
        <p:nvSpPr>
          <p:cNvPr id="3" name="Rectangle: Rounded Corners 2">
            <a:extLst>
              <a:ext uri="{FF2B5EF4-FFF2-40B4-BE49-F238E27FC236}">
                <a16:creationId xmlns:a16="http://schemas.microsoft.com/office/drawing/2014/main" id="{6119C7D2-94F6-D4BD-069E-E49F66E38810}"/>
              </a:ext>
            </a:extLst>
          </p:cNvPr>
          <p:cNvSpPr/>
          <p:nvPr/>
        </p:nvSpPr>
        <p:spPr>
          <a:xfrm>
            <a:off x="4927600" y="2019030"/>
            <a:ext cx="6994106" cy="789521"/>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1400" dirty="0"/>
              <a:t>Python Library for multidimensional arrays and matrices, functions to perform advanced mathematical and statistical operations, provides vectorization of mathematical operations on arrays and matrices, many other python libraries are built on NumPy</a:t>
            </a:r>
            <a:endParaRPr lang="en-GB" sz="1400" dirty="0"/>
          </a:p>
        </p:txBody>
      </p:sp>
    </p:spTree>
    <p:extLst>
      <p:ext uri="{BB962C8B-B14F-4D97-AF65-F5344CB8AC3E}">
        <p14:creationId xmlns:p14="http://schemas.microsoft.com/office/powerpoint/2010/main" val="2577074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1368-394F-DDB5-9D7A-8C10A6354BC6}"/>
              </a:ext>
            </a:extLst>
          </p:cNvPr>
          <p:cNvSpPr>
            <a:spLocks noGrp="1"/>
          </p:cNvSpPr>
          <p:nvPr>
            <p:ph type="title"/>
          </p:nvPr>
        </p:nvSpPr>
        <p:spPr>
          <a:xfrm>
            <a:off x="838200" y="41293"/>
            <a:ext cx="10515600" cy="1325563"/>
          </a:xfrm>
        </p:spPr>
        <p:txBody>
          <a:bodyPr/>
          <a:lstStyle/>
          <a:p>
            <a:r>
              <a:rPr lang="en-US" sz="2500" b="1" dirty="0"/>
              <a:t>Motivation</a:t>
            </a:r>
            <a:br>
              <a:rPr lang="en-US" sz="4400" dirty="0"/>
            </a:br>
            <a:endParaRPr lang="en-GB" dirty="0"/>
          </a:p>
        </p:txBody>
      </p:sp>
      <p:sp>
        <p:nvSpPr>
          <p:cNvPr id="3" name="Content Placeholder 2">
            <a:extLst>
              <a:ext uri="{FF2B5EF4-FFF2-40B4-BE49-F238E27FC236}">
                <a16:creationId xmlns:a16="http://schemas.microsoft.com/office/drawing/2014/main" id="{0C75489C-FA97-81EE-9878-440DF86AAB61}"/>
              </a:ext>
            </a:extLst>
          </p:cNvPr>
          <p:cNvSpPr>
            <a:spLocks noGrp="1"/>
          </p:cNvSpPr>
          <p:nvPr>
            <p:ph idx="1"/>
          </p:nvPr>
        </p:nvSpPr>
        <p:spPr>
          <a:xfrm>
            <a:off x="336935" y="704075"/>
            <a:ext cx="6376578" cy="4926419"/>
          </a:xfrm>
        </p:spPr>
        <p:txBody>
          <a:bodyPr>
            <a:normAutofit fontScale="25000" lnSpcReduction="20000"/>
          </a:bodyPr>
          <a:lstStyle/>
          <a:p>
            <a:pPr marL="0" indent="0" algn="l">
              <a:buNone/>
            </a:pPr>
            <a:r>
              <a:rPr lang="en-US" sz="6400" dirty="0"/>
              <a:t>Research suggest that the rapid spread of Fake News and misinformation online can have profound consequences. Such as:</a:t>
            </a:r>
          </a:p>
          <a:p>
            <a:pPr algn="l"/>
            <a:r>
              <a:rPr lang="en-US" sz="5600" dirty="0"/>
              <a:t>Undermining the democratic process. Based on Statista, 83% of people believe fake news negatively affects their country’s politics 80% of people are convinced that fake news has a negative effect on other countries’ politics, too.</a:t>
            </a:r>
          </a:p>
          <a:p>
            <a:pPr algn="l"/>
            <a:r>
              <a:rPr lang="en-US" sz="5600" dirty="0"/>
              <a:t> Platforms for harmful conspiracy theories and hate speech</a:t>
            </a:r>
          </a:p>
          <a:p>
            <a:r>
              <a:rPr lang="en-GB" sz="5600" dirty="0"/>
              <a:t>Create bias to achieve specific political agenda.</a:t>
            </a:r>
            <a:r>
              <a:rPr lang="en-US" sz="5600" dirty="0"/>
              <a:t> Trusting these false information could lead people to make incorrect decisions.</a:t>
            </a:r>
          </a:p>
          <a:p>
            <a:r>
              <a:rPr lang="en-US" sz="5600" dirty="0"/>
              <a:t>Spread of false or discredited science such as anti-vax movement,</a:t>
            </a:r>
            <a:r>
              <a:rPr lang="en-GB" sz="5600" dirty="0"/>
              <a:t> Vaccine hesitancy which </a:t>
            </a:r>
            <a:r>
              <a:rPr lang="en-US" sz="5600" dirty="0"/>
              <a:t>could lead to making decisions that may be harmful for health.</a:t>
            </a:r>
          </a:p>
          <a:p>
            <a:r>
              <a:rPr lang="en-US" sz="5600" dirty="0"/>
              <a:t>Generating problem for people to distinguish between fake and real news which will create confusion and misunderstanding about important social and political issues. Fake News Makes It Harder For People To See the Truth. 56% of Facebook users can’t recognize fake news that aligns with their beliefs, social media statistics show(SSRN)</a:t>
            </a:r>
          </a:p>
          <a:p>
            <a:pPr>
              <a:lnSpc>
                <a:spcPct val="70000"/>
              </a:lnSpc>
            </a:pPr>
            <a:r>
              <a:rPr lang="en-US" sz="5600" dirty="0"/>
              <a:t>Distrust in the media and  negative impact on organization's reputation. </a:t>
            </a:r>
          </a:p>
          <a:p>
            <a:pPr marL="0" indent="0">
              <a:lnSpc>
                <a:spcPct val="70000"/>
              </a:lnSpc>
              <a:buNone/>
            </a:pPr>
            <a:r>
              <a:rPr lang="en-US" sz="5600" dirty="0"/>
              <a:t>       Media trust worldwide has dropped by 8% between 2020 and 2021</a:t>
            </a:r>
          </a:p>
          <a:p>
            <a:pPr marL="0" indent="0">
              <a:lnSpc>
                <a:spcPct val="70000"/>
              </a:lnSpc>
              <a:buNone/>
            </a:pPr>
            <a:r>
              <a:rPr lang="en-US" sz="5600" dirty="0"/>
              <a:t>       52% of Americans say they regularly encounter fake news online.</a:t>
            </a:r>
          </a:p>
          <a:p>
            <a:pPr marL="0" indent="0">
              <a:lnSpc>
                <a:spcPct val="70000"/>
              </a:lnSpc>
              <a:buNone/>
            </a:pPr>
            <a:r>
              <a:rPr lang="en-US" sz="5600" dirty="0"/>
              <a:t>       67% of US adults say they’ve come across false information on social media.</a:t>
            </a:r>
          </a:p>
          <a:p>
            <a:pPr marL="0" indent="0">
              <a:lnSpc>
                <a:spcPct val="70000"/>
              </a:lnSpc>
              <a:buNone/>
            </a:pPr>
            <a:r>
              <a:rPr lang="en-US" sz="5600" dirty="0"/>
              <a:t>      fake news statistics show Social media is the least trusted news source worldwide   </a:t>
            </a:r>
          </a:p>
          <a:p>
            <a:pPr marL="0" indent="0">
              <a:buNone/>
            </a:pPr>
            <a:r>
              <a:rPr lang="en-US" sz="10000" b="1" dirty="0">
                <a:latin typeface="+mj-lt"/>
                <a:ea typeface="+mj-ea"/>
                <a:cs typeface="+mj-cs"/>
              </a:rPr>
              <a:t>       Solution to this </a:t>
            </a:r>
            <a:r>
              <a:rPr lang="en-GB" sz="10000" b="1" dirty="0">
                <a:latin typeface="+mj-lt"/>
                <a:ea typeface="+mj-ea"/>
                <a:cs typeface="+mj-cs"/>
              </a:rPr>
              <a:t>predicament:</a:t>
            </a:r>
          </a:p>
          <a:p>
            <a:pPr marL="0" indent="0">
              <a:buNone/>
            </a:pPr>
            <a:r>
              <a:rPr lang="en-GB" sz="6400" dirty="0"/>
              <a:t>To deploy a Fake News Detection application based on Machine Learning to predict whether a news is a Real journalism or fake information. This improve lives and wellbeing as a result of better decision making.</a:t>
            </a:r>
            <a:endParaRPr lang="en-US" sz="5600" dirty="0"/>
          </a:p>
          <a:p>
            <a:pPr marL="0" indent="0">
              <a:buNone/>
            </a:pPr>
            <a:endParaRPr lang="en-GB" sz="4400" dirty="0"/>
          </a:p>
          <a:p>
            <a:pPr marL="0" indent="0">
              <a:buNone/>
            </a:pPr>
            <a:endParaRPr lang="en-US" sz="2000" dirty="0">
              <a:solidFill>
                <a:srgbClr val="000000"/>
              </a:solidFill>
              <a:latin typeface="Calibri" panose="020F0502020204030204" pitchFamily="34" charset="0"/>
            </a:endParaRPr>
          </a:p>
          <a:p>
            <a:pPr indent="-283464" algn="l"/>
            <a:endParaRPr lang="en-US" sz="2400" b="0" i="0" dirty="0">
              <a:solidFill>
                <a:srgbClr val="000000"/>
              </a:solidFill>
              <a:effectLst/>
              <a:latin typeface="Calibri" panose="020F0502020204030204" pitchFamily="34" charset="0"/>
            </a:endParaRPr>
          </a:p>
          <a:p>
            <a:pPr marL="0" indent="0" algn="l">
              <a:buNone/>
            </a:pPr>
            <a:endParaRPr lang="en-US" sz="2400" dirty="0">
              <a:solidFill>
                <a:srgbClr val="000000"/>
              </a:solidFill>
              <a:latin typeface="Calibri" panose="020F0502020204030204" pitchFamily="34" charset="0"/>
            </a:endParaRPr>
          </a:p>
          <a:p>
            <a:pPr indent="-283464" algn="l"/>
            <a:endParaRPr lang="en-US" b="0" i="0" dirty="0">
              <a:solidFill>
                <a:srgbClr val="333333"/>
              </a:solidFill>
              <a:effectLst/>
              <a:latin typeface="Arial" panose="020B0604020202020204" pitchFamily="34" charset="0"/>
            </a:endParaRPr>
          </a:p>
          <a:p>
            <a:endParaRPr lang="en-GB" dirty="0"/>
          </a:p>
          <a:p>
            <a:endParaRPr lang="en-GB" dirty="0"/>
          </a:p>
          <a:p>
            <a:endParaRPr lang="en-GB" dirty="0"/>
          </a:p>
          <a:p>
            <a:endParaRPr lang="en-GB" dirty="0"/>
          </a:p>
        </p:txBody>
      </p:sp>
      <p:pic>
        <p:nvPicPr>
          <p:cNvPr id="5" name="Picture 4" descr="Chart, diagram, bar chart, histogram">
            <a:extLst>
              <a:ext uri="{FF2B5EF4-FFF2-40B4-BE49-F238E27FC236}">
                <a16:creationId xmlns:a16="http://schemas.microsoft.com/office/drawing/2014/main" id="{E7B1CC45-D59E-89CD-13D9-06670782F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237" y="381265"/>
            <a:ext cx="5720763" cy="3221169"/>
          </a:xfrm>
          <a:prstGeom prst="rect">
            <a:avLst/>
          </a:prstGeom>
        </p:spPr>
      </p:pic>
      <p:sp>
        <p:nvSpPr>
          <p:cNvPr id="7" name="TextBox 6">
            <a:extLst>
              <a:ext uri="{FF2B5EF4-FFF2-40B4-BE49-F238E27FC236}">
                <a16:creationId xmlns:a16="http://schemas.microsoft.com/office/drawing/2014/main" id="{E418F193-69D8-F74E-89BD-F5C25C2E5764}"/>
              </a:ext>
            </a:extLst>
          </p:cNvPr>
          <p:cNvSpPr txBox="1"/>
          <p:nvPr/>
        </p:nvSpPr>
        <p:spPr>
          <a:xfrm>
            <a:off x="7747820" y="3167285"/>
            <a:ext cx="6096000" cy="307777"/>
          </a:xfrm>
          <a:prstGeom prst="rect">
            <a:avLst/>
          </a:prstGeom>
          <a:noFill/>
        </p:spPr>
        <p:txBody>
          <a:bodyPr wrap="square">
            <a:spAutoFit/>
          </a:bodyPr>
          <a:lstStyle/>
          <a:p>
            <a:r>
              <a:rPr lang="en-GB" sz="1400" dirty="0"/>
              <a:t>www.ofcom.org.uk</a:t>
            </a:r>
          </a:p>
        </p:txBody>
      </p:sp>
      <p:pic>
        <p:nvPicPr>
          <p:cNvPr id="9" name="Picture 8" descr="Chart, bar chart">
            <a:extLst>
              <a:ext uri="{FF2B5EF4-FFF2-40B4-BE49-F238E27FC236}">
                <a16:creationId xmlns:a16="http://schemas.microsoft.com/office/drawing/2014/main" id="{8167680C-4602-F99B-F2BE-9A2288D33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20" y="3676605"/>
            <a:ext cx="4848196" cy="3040774"/>
          </a:xfrm>
          <a:prstGeom prst="rect">
            <a:avLst/>
          </a:prstGeom>
        </p:spPr>
      </p:pic>
      <p:sp>
        <p:nvSpPr>
          <p:cNvPr id="10" name="TextBox 9">
            <a:extLst>
              <a:ext uri="{FF2B5EF4-FFF2-40B4-BE49-F238E27FC236}">
                <a16:creationId xmlns:a16="http://schemas.microsoft.com/office/drawing/2014/main" id="{ECA75CA3-6E7D-53C9-C6D6-33EF70E203F8}"/>
              </a:ext>
            </a:extLst>
          </p:cNvPr>
          <p:cNvSpPr txBox="1"/>
          <p:nvPr/>
        </p:nvSpPr>
        <p:spPr>
          <a:xfrm>
            <a:off x="7295535" y="3676605"/>
            <a:ext cx="4365523" cy="553998"/>
          </a:xfrm>
          <a:prstGeom prst="rect">
            <a:avLst/>
          </a:prstGeom>
          <a:noFill/>
        </p:spPr>
        <p:txBody>
          <a:bodyPr wrap="square" rtlCol="0">
            <a:spAutoFit/>
          </a:bodyPr>
          <a:lstStyle/>
          <a:p>
            <a:r>
              <a:rPr lang="en-US" sz="1000" b="1" i="0" dirty="0">
                <a:solidFill>
                  <a:srgbClr val="0F2741"/>
                </a:solidFill>
                <a:effectLst/>
                <a:latin typeface="Open Sans" panose="020B0606030504020204" pitchFamily="34" charset="0"/>
              </a:rPr>
              <a:t>Share of adults who believe that fake news has a negative impact on the internet, politics and political discourse worldwide as of January 2019 (Statista 2022)</a:t>
            </a:r>
            <a:endParaRPr lang="en-GB" sz="1000" dirty="0"/>
          </a:p>
        </p:txBody>
      </p:sp>
    </p:spTree>
    <p:extLst>
      <p:ext uri="{BB962C8B-B14F-4D97-AF65-F5344CB8AC3E}">
        <p14:creationId xmlns:p14="http://schemas.microsoft.com/office/powerpoint/2010/main" val="243000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ABF78-80EB-082B-EA0C-91A1305A50B5}"/>
              </a:ext>
            </a:extLst>
          </p:cNvPr>
          <p:cNvSpPr>
            <a:spLocks noGrp="1"/>
          </p:cNvSpPr>
          <p:nvPr>
            <p:ph type="title"/>
          </p:nvPr>
        </p:nvSpPr>
        <p:spPr>
          <a:xfrm>
            <a:off x="135171" y="1475934"/>
            <a:ext cx="11778532" cy="5004000"/>
          </a:xfrm>
          <a:ln>
            <a:noFill/>
          </a:ln>
        </p:spPr>
        <p:style>
          <a:lnRef idx="2">
            <a:schemeClr val="accent6"/>
          </a:lnRef>
          <a:fillRef idx="1">
            <a:schemeClr val="lt1"/>
          </a:fillRef>
          <a:effectRef idx="0">
            <a:schemeClr val="accent6"/>
          </a:effectRef>
          <a:fontRef idx="minor">
            <a:schemeClr val="dk1"/>
          </a:fontRef>
        </p:style>
        <p:txBody>
          <a:bodyPr>
            <a:normAutofit fontScale="90000"/>
          </a:bodyPr>
          <a:lstStyle/>
          <a:p>
            <a:pPr algn="l"/>
            <a:r>
              <a:rPr lang="en-US" sz="2200" b="1" dirty="0"/>
              <a:t>Implementation</a:t>
            </a:r>
            <a:br>
              <a:rPr lang="en-US" sz="2200" b="1" dirty="0"/>
            </a:br>
            <a:br>
              <a:rPr lang="en-US" sz="2200" b="1" dirty="0"/>
            </a:br>
            <a:r>
              <a:rPr lang="en-US" sz="2200" b="1" dirty="0"/>
              <a:t>Technic : </a:t>
            </a:r>
            <a:br>
              <a:rPr lang="en-US" sz="2200" b="1" dirty="0"/>
            </a:br>
            <a:r>
              <a:rPr lang="en-US" sz="2200" dirty="0">
                <a:latin typeface="Calibri" panose="020F0502020204030204" pitchFamily="34" charset="0"/>
                <a:ea typeface="Calibri" panose="020F0502020204030204" pitchFamily="34" charset="0"/>
              </a:rPr>
              <a:t>Passive Aggressive Classifier, A Classification algorithm falls under the category of online learning in machine learning,</a:t>
            </a:r>
            <a:r>
              <a:rPr lang="en-GB" sz="2200" dirty="0">
                <a:effectLst/>
                <a:latin typeface="Calibri" panose="020F0502020204030204" pitchFamily="34" charset="0"/>
                <a:ea typeface="Calibri" panose="020F0502020204030204" pitchFamily="34" charset="0"/>
              </a:rPr>
              <a:t>will classify a piece of news in Two Categories :  REAL or FAKE</a:t>
            </a:r>
            <a:br>
              <a:rPr lang="en-GB" sz="2200" dirty="0">
                <a:effectLst/>
                <a:latin typeface="Calibri" panose="020F0502020204030204" pitchFamily="34" charset="0"/>
                <a:ea typeface="Calibri" panose="020F0502020204030204" pitchFamily="34" charset="0"/>
              </a:rPr>
            </a:br>
            <a:br>
              <a:rPr lang="en-GB" sz="2200" dirty="0">
                <a:effectLst/>
                <a:latin typeface="Calibri" panose="020F0502020204030204" pitchFamily="34" charset="0"/>
                <a:ea typeface="Calibri" panose="020F0502020204030204" pitchFamily="34" charset="0"/>
              </a:rPr>
            </a:br>
            <a:br>
              <a:rPr lang="en-GB" sz="2200" dirty="0">
                <a:effectLst/>
                <a:latin typeface="Calibri" panose="020F0502020204030204" pitchFamily="34" charset="0"/>
                <a:ea typeface="Calibri" panose="020F0502020204030204" pitchFamily="34" charset="0"/>
              </a:rPr>
            </a:br>
            <a:br>
              <a:rPr lang="en-GB" sz="2200" dirty="0">
                <a:effectLst/>
                <a:latin typeface="Calibri" panose="020F0502020204030204" pitchFamily="34" charset="0"/>
                <a:ea typeface="Calibri" panose="020F0502020204030204" pitchFamily="34" charset="0"/>
              </a:rPr>
            </a:br>
            <a:br>
              <a:rPr lang="en-GB" sz="2200" dirty="0">
                <a:effectLst/>
                <a:latin typeface="Calibri" panose="020F0502020204030204" pitchFamily="34" charset="0"/>
                <a:ea typeface="Calibri" panose="020F0502020204030204" pitchFamily="34" charset="0"/>
              </a:rPr>
            </a:br>
            <a:r>
              <a:rPr lang="en-GB" sz="2000" dirty="0">
                <a:latin typeface="Calibri" panose="020F0502020204030204" pitchFamily="34" charset="0"/>
                <a:ea typeface="Calibri" panose="020F0502020204030204" pitchFamily="34" charset="0"/>
              </a:rPr>
              <a:t>1-  The TF-IDF </a:t>
            </a:r>
            <a:r>
              <a:rPr lang="en-GB" sz="2000" dirty="0">
                <a:effectLst/>
                <a:latin typeface="Calibri" panose="020F0502020204030204" pitchFamily="34" charset="0"/>
                <a:ea typeface="Calibri" panose="020F0502020204030204" pitchFamily="34" charset="0"/>
              </a:rPr>
              <a:t>Vectorizer transforms a collection of raw documents into a matrix of TF-IDF features </a:t>
            </a:r>
            <a:br>
              <a:rPr lang="en-GB" sz="1600" dirty="0">
                <a:effectLst/>
                <a:latin typeface="Calibri" panose="020F0502020204030204" pitchFamily="34" charset="0"/>
                <a:ea typeface="Calibri" panose="020F0502020204030204" pitchFamily="34" charset="0"/>
              </a:rPr>
            </a:br>
            <a:r>
              <a:rPr lang="en-GB" sz="1600" dirty="0">
                <a:effectLst/>
                <a:latin typeface="Calibri" panose="020F0502020204030204" pitchFamily="34" charset="0"/>
                <a:ea typeface="Calibri" panose="020F0502020204030204" pitchFamily="34" charset="0"/>
              </a:rPr>
              <a:t>	</a:t>
            </a:r>
            <a:r>
              <a:rPr lang="en-US" sz="1600" dirty="0">
                <a:latin typeface="Calibri" panose="020F0502020204030204" pitchFamily="34" charset="0"/>
                <a:ea typeface="Calibri" panose="020F0502020204030204" pitchFamily="34" charset="0"/>
              </a:rPr>
              <a:t>will transform the text into meaningful representation of integers or numbers which is used to fit machine learning algorithm for predictions</a:t>
            </a:r>
            <a:br>
              <a:rPr lang="en-US" sz="1600" dirty="0">
                <a:latin typeface="Calibri" panose="020F0502020204030204" pitchFamily="34" charset="0"/>
                <a:ea typeface="Calibri" panose="020F0502020204030204" pitchFamily="34" charset="0"/>
              </a:rPr>
            </a:br>
            <a:r>
              <a:rPr lang="en-US" sz="1600" dirty="0">
                <a:latin typeface="Calibri" panose="020F0502020204030204" pitchFamily="34" charset="0"/>
                <a:ea typeface="Calibri" panose="020F0502020204030204" pitchFamily="34" charset="0"/>
              </a:rPr>
              <a:t>	TF (Term Frequency):The number of times a word appears in a document is its Term Frequency</a:t>
            </a:r>
            <a:br>
              <a:rPr lang="en-US" sz="1600" dirty="0">
                <a:latin typeface="Calibri" panose="020F0502020204030204" pitchFamily="34" charset="0"/>
                <a:ea typeface="Calibri" panose="020F0502020204030204" pitchFamily="34" charset="0"/>
              </a:rPr>
            </a:br>
            <a:r>
              <a:rPr lang="en-US" sz="1600" dirty="0">
                <a:latin typeface="Calibri" panose="020F0502020204030204" pitchFamily="34" charset="0"/>
                <a:ea typeface="Calibri" panose="020F0502020204030204" pitchFamily="34" charset="0"/>
              </a:rPr>
              <a:t>	IDF (Inverse Document Frequency):Words that occur many times a document, but also occur many times in many others, may be irrelevant. IDF is a 	measure of how significant a term is in the entire corpus.</a:t>
            </a:r>
            <a:r>
              <a:rPr lang="en-GB" sz="1600" dirty="0">
                <a:effectLst/>
                <a:latin typeface="Calibri" panose="020F0502020204030204" pitchFamily="34" charset="0"/>
                <a:ea typeface="Calibri" panose="020F0502020204030204" pitchFamily="34" charset="0"/>
              </a:rPr>
              <a:t> </a:t>
            </a:r>
            <a:br>
              <a:rPr lang="en-GB" sz="1600" dirty="0">
                <a:effectLst/>
                <a:latin typeface="Calibri" panose="020F0502020204030204" pitchFamily="34" charset="0"/>
                <a:ea typeface="Calibri" panose="020F0502020204030204" pitchFamily="34" charset="0"/>
              </a:rPr>
            </a:br>
            <a:br>
              <a:rPr lang="en-GB" sz="1600" dirty="0">
                <a:effectLst/>
                <a:latin typeface="Calibri" panose="020F0502020204030204" pitchFamily="34" charset="0"/>
                <a:ea typeface="Calibri" panose="020F0502020204030204" pitchFamily="34" charset="0"/>
              </a:rPr>
            </a:br>
            <a:r>
              <a:rPr lang="en-GB" sz="2000" dirty="0">
                <a:latin typeface="Calibri" panose="020F0502020204030204" pitchFamily="34" charset="0"/>
                <a:ea typeface="Calibri" panose="020F0502020204030204" pitchFamily="34" charset="0"/>
              </a:rPr>
              <a:t>2- Implement  a ‘Passive Aggressive Classifier’ to fit the model</a:t>
            </a:r>
            <a:br>
              <a:rPr lang="en-GB" sz="1600" dirty="0">
                <a:effectLst/>
                <a:latin typeface="Calibri" panose="020F0502020204030204" pitchFamily="34" charset="0"/>
                <a:ea typeface="Calibri" panose="020F0502020204030204" pitchFamily="34" charset="0"/>
                <a:cs typeface="Calibri" panose="020F0502020204030204" pitchFamily="34" charset="0"/>
              </a:rPr>
            </a:br>
            <a:r>
              <a:rPr lang="en-GB" sz="1600" dirty="0">
                <a:effectLst/>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rPr>
              <a:t>an online learning algorithm where a system will be trained incrementally by feeding it instances sequentially, individually or in small groups called 	mini-batches. </a:t>
            </a:r>
            <a:br>
              <a:rPr lang="en-US" sz="1600" dirty="0">
                <a:latin typeface="Calibri" panose="020F0502020204030204" pitchFamily="34" charset="0"/>
                <a:ea typeface="Calibri" panose="020F0502020204030204" pitchFamily="34" charset="0"/>
              </a:rPr>
            </a:br>
            <a:r>
              <a:rPr lang="en-US" sz="1600" dirty="0">
                <a:latin typeface="Calibri" panose="020F0502020204030204" pitchFamily="34" charset="0"/>
                <a:ea typeface="Calibri" panose="020F0502020204030204" pitchFamily="34" charset="0"/>
              </a:rPr>
              <a:t>	In online learning, a machine learning model is trained and deployed in production in a way that continues to learn as new data sets arrive. It 	remains passive for correct predictions and responds aggressively to incorrect predictions. </a:t>
            </a:r>
            <a:br>
              <a:rPr lang="en-US" sz="1600" dirty="0">
                <a:latin typeface="Calibri" panose="020F0502020204030204" pitchFamily="34" charset="0"/>
                <a:ea typeface="Calibri" panose="020F0502020204030204" pitchFamily="34" charset="0"/>
              </a:rPr>
            </a:br>
            <a:r>
              <a:rPr lang="en-US" sz="1600" dirty="0">
                <a:latin typeface="Calibri" panose="020F0502020204030204" pitchFamily="34" charset="0"/>
                <a:ea typeface="Calibri" panose="020F0502020204030204" pitchFamily="34" charset="0"/>
              </a:rPr>
              <a:t>Passive: If the prediction is correct, keep the model and do not make any changes. i.e., the data in the example is not enough to cause any changes in the model.</a:t>
            </a:r>
            <a:br>
              <a:rPr lang="en-US" sz="1600" dirty="0">
                <a:latin typeface="Calibri" panose="020F0502020204030204" pitchFamily="34" charset="0"/>
                <a:ea typeface="Calibri" panose="020F0502020204030204" pitchFamily="34" charset="0"/>
              </a:rPr>
            </a:br>
            <a:r>
              <a:rPr lang="en-US" sz="1600" dirty="0">
                <a:latin typeface="Calibri" panose="020F0502020204030204" pitchFamily="34" charset="0"/>
                <a:ea typeface="Calibri" panose="020F0502020204030204" pitchFamily="34" charset="0"/>
              </a:rPr>
              <a:t>Aggressive: If the prediction is incorrect, make changes to the model. i.e., some change to the model may correct it.</a:t>
            </a:r>
            <a:br>
              <a:rPr lang="en-US" sz="1600" dirty="0">
                <a:latin typeface="Calibri" panose="020F0502020204030204" pitchFamily="34" charset="0"/>
                <a:ea typeface="Calibri" panose="020F0502020204030204" pitchFamily="34" charset="0"/>
              </a:rPr>
            </a:br>
            <a:br>
              <a:rPr lang="en-GB" sz="2000" dirty="0">
                <a:latin typeface="Calibri" panose="020F0502020204030204" pitchFamily="34" charset="0"/>
                <a:ea typeface="Calibri" panose="020F0502020204030204" pitchFamily="34" charset="0"/>
              </a:rPr>
            </a:br>
            <a:r>
              <a:rPr lang="en-GB" sz="2000" dirty="0">
                <a:latin typeface="Calibri" panose="020F0502020204030204" pitchFamily="34" charset="0"/>
                <a:ea typeface="Calibri" panose="020F0502020204030204" pitchFamily="34" charset="0"/>
              </a:rPr>
              <a:t>3- The accuracy Score and Confusion Matrix will evaluate the model</a:t>
            </a:r>
            <a:br>
              <a:rPr lang="en-GB" sz="1600" dirty="0">
                <a:effectLst/>
                <a:latin typeface="Calibri" panose="020F0502020204030204" pitchFamily="34" charset="0"/>
                <a:ea typeface="Calibri" panose="020F0502020204030204" pitchFamily="34" charset="0"/>
                <a:cs typeface="Calibri" panose="020F0502020204030204" pitchFamily="34" charset="0"/>
              </a:rPr>
            </a:br>
            <a:br>
              <a:rPr lang="en-GB" sz="1600" dirty="0">
                <a:latin typeface="Calibri" panose="020F0502020204030204" pitchFamily="34" charset="0"/>
                <a:ea typeface="Calibri" panose="020F0502020204030204" pitchFamily="34" charset="0"/>
              </a:rPr>
            </a:br>
            <a:br>
              <a:rPr lang="en-US" sz="1600" dirty="0">
                <a:latin typeface="Calibri" panose="020F0502020204030204" pitchFamily="34" charset="0"/>
                <a:ea typeface="Calibri" panose="020F0502020204030204" pitchFamily="34" charset="0"/>
              </a:rPr>
            </a:br>
            <a:br>
              <a:rPr lang="en-GB" sz="1600" dirty="0">
                <a:latin typeface="Calibri" panose="020F0502020204030204" pitchFamily="34" charset="0"/>
                <a:ea typeface="Calibri" panose="020F0502020204030204" pitchFamily="34" charset="0"/>
              </a:rPr>
            </a:br>
            <a:br>
              <a:rPr lang="en-GB" sz="900" dirty="0">
                <a:latin typeface="Calibri" panose="020F0502020204030204" pitchFamily="34" charset="0"/>
                <a:ea typeface="Calibri" panose="020F0502020204030204" pitchFamily="34" charset="0"/>
              </a:rPr>
            </a:br>
            <a:endParaRPr lang="en-GB" sz="900" dirty="0">
              <a:latin typeface="Calibri" panose="020F0502020204030204" pitchFamily="34" charset="0"/>
              <a:ea typeface="Calibri" panose="020F0502020204030204" pitchFamily="34" charset="0"/>
            </a:endParaRPr>
          </a:p>
        </p:txBody>
      </p:sp>
      <p:graphicFrame>
        <p:nvGraphicFramePr>
          <p:cNvPr id="5" name="Content Placeholder 4">
            <a:extLst>
              <a:ext uri="{FF2B5EF4-FFF2-40B4-BE49-F238E27FC236}">
                <a16:creationId xmlns:a16="http://schemas.microsoft.com/office/drawing/2014/main" id="{737232F1-024E-9459-CC0D-3079C43182DF}"/>
              </a:ext>
            </a:extLst>
          </p:cNvPr>
          <p:cNvGraphicFramePr>
            <a:graphicFrameLocks noGrp="1"/>
          </p:cNvGraphicFramePr>
          <p:nvPr>
            <p:ph idx="1"/>
            <p:extLst>
              <p:ext uri="{D42A27DB-BD31-4B8C-83A1-F6EECF244321}">
                <p14:modId xmlns:p14="http://schemas.microsoft.com/office/powerpoint/2010/main" val="4249547633"/>
              </p:ext>
            </p:extLst>
          </p:nvPr>
        </p:nvGraphicFramePr>
        <p:xfrm>
          <a:off x="870097" y="6967831"/>
          <a:ext cx="10451805" cy="48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descr="Newspaper with solid fill">
            <a:extLst>
              <a:ext uri="{FF2B5EF4-FFF2-40B4-BE49-F238E27FC236}">
                <a16:creationId xmlns:a16="http://schemas.microsoft.com/office/drawing/2014/main" id="{65E487E7-0870-5B7C-ED31-947E74C423F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784" y="2348051"/>
            <a:ext cx="914400" cy="914400"/>
          </a:xfrm>
          <a:prstGeom prst="rect">
            <a:avLst/>
          </a:prstGeom>
        </p:spPr>
      </p:pic>
      <p:sp>
        <p:nvSpPr>
          <p:cNvPr id="6" name="Arrow: Right 5">
            <a:extLst>
              <a:ext uri="{FF2B5EF4-FFF2-40B4-BE49-F238E27FC236}">
                <a16:creationId xmlns:a16="http://schemas.microsoft.com/office/drawing/2014/main" id="{ECF437BD-1B6E-C369-D517-78BCDB53198A}"/>
              </a:ext>
            </a:extLst>
          </p:cNvPr>
          <p:cNvSpPr/>
          <p:nvPr/>
        </p:nvSpPr>
        <p:spPr>
          <a:xfrm rot="20127891">
            <a:off x="6261062" y="2393871"/>
            <a:ext cx="803615" cy="287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01F464F3-8256-54AE-5E74-66BCC38B834F}"/>
              </a:ext>
            </a:extLst>
          </p:cNvPr>
          <p:cNvSpPr/>
          <p:nvPr/>
        </p:nvSpPr>
        <p:spPr>
          <a:xfrm rot="928191">
            <a:off x="6309149" y="2850735"/>
            <a:ext cx="895636" cy="289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F29DF8F1-580B-5BD8-B620-0D027C3B5BA8}"/>
              </a:ext>
            </a:extLst>
          </p:cNvPr>
          <p:cNvSpPr/>
          <p:nvPr/>
        </p:nvSpPr>
        <p:spPr>
          <a:xfrm>
            <a:off x="7163646" y="2118474"/>
            <a:ext cx="1183325" cy="53794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a:t>REAL</a:t>
            </a:r>
          </a:p>
        </p:txBody>
      </p:sp>
      <p:sp>
        <p:nvSpPr>
          <p:cNvPr id="9" name="Rectangle: Rounded Corners 8">
            <a:extLst>
              <a:ext uri="{FF2B5EF4-FFF2-40B4-BE49-F238E27FC236}">
                <a16:creationId xmlns:a16="http://schemas.microsoft.com/office/drawing/2014/main" id="{F38153FA-FE7A-48F6-E79E-DE8C00979C1A}"/>
              </a:ext>
            </a:extLst>
          </p:cNvPr>
          <p:cNvSpPr/>
          <p:nvPr/>
        </p:nvSpPr>
        <p:spPr>
          <a:xfrm>
            <a:off x="7190811" y="2697539"/>
            <a:ext cx="1175345" cy="537947"/>
          </a:xfrm>
          <a:prstGeom prst="round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FAKE </a:t>
            </a:r>
          </a:p>
        </p:txBody>
      </p:sp>
      <p:sp>
        <p:nvSpPr>
          <p:cNvPr id="10" name="Rectangle: Rounded Corners 9">
            <a:extLst>
              <a:ext uri="{FF2B5EF4-FFF2-40B4-BE49-F238E27FC236}">
                <a16:creationId xmlns:a16="http://schemas.microsoft.com/office/drawing/2014/main" id="{9D98742F-91BA-E495-05D8-0103B8638670}"/>
              </a:ext>
            </a:extLst>
          </p:cNvPr>
          <p:cNvSpPr/>
          <p:nvPr/>
        </p:nvSpPr>
        <p:spPr>
          <a:xfrm>
            <a:off x="2505173" y="2468836"/>
            <a:ext cx="1404458" cy="62132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800" dirty="0">
                <a:latin typeface="Calibri" panose="020F0502020204030204" pitchFamily="34" charset="0"/>
                <a:ea typeface="Calibri" panose="020F0502020204030204" pitchFamily="34" charset="0"/>
              </a:rPr>
              <a:t>TF-IDF </a:t>
            </a:r>
            <a:r>
              <a:rPr lang="en-US" sz="1800" dirty="0">
                <a:latin typeface="Calibri" panose="020F0502020204030204" pitchFamily="34" charset="0"/>
                <a:ea typeface="Calibri" panose="020F0502020204030204" pitchFamily="34" charset="0"/>
              </a:rPr>
              <a:t>Vectorizer</a:t>
            </a:r>
            <a:endParaRPr lang="en-GB" dirty="0"/>
          </a:p>
        </p:txBody>
      </p:sp>
      <p:sp>
        <p:nvSpPr>
          <p:cNvPr id="11" name="Rectangle: Rounded Corners 10">
            <a:extLst>
              <a:ext uri="{FF2B5EF4-FFF2-40B4-BE49-F238E27FC236}">
                <a16:creationId xmlns:a16="http://schemas.microsoft.com/office/drawing/2014/main" id="{9F4E0B3D-13E5-235C-0A8E-9FF8DAB07DA0}"/>
              </a:ext>
            </a:extLst>
          </p:cNvPr>
          <p:cNvSpPr/>
          <p:nvPr/>
        </p:nvSpPr>
        <p:spPr>
          <a:xfrm>
            <a:off x="4075184" y="2498386"/>
            <a:ext cx="2132754" cy="53794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800" dirty="0">
                <a:latin typeface="Calibri" panose="020F0502020204030204" pitchFamily="34" charset="0"/>
                <a:ea typeface="Calibri" panose="020F0502020204030204" pitchFamily="34" charset="0"/>
              </a:rPr>
              <a:t>Passive Aggressive Classifier</a:t>
            </a:r>
            <a:endParaRPr lang="en-GB" dirty="0"/>
          </a:p>
        </p:txBody>
      </p:sp>
      <p:sp>
        <p:nvSpPr>
          <p:cNvPr id="12" name="Arrow: Notched Right 11">
            <a:extLst>
              <a:ext uri="{FF2B5EF4-FFF2-40B4-BE49-F238E27FC236}">
                <a16:creationId xmlns:a16="http://schemas.microsoft.com/office/drawing/2014/main" id="{B1DEECCE-D139-38FA-19C9-90F26831CB91}"/>
              </a:ext>
            </a:extLst>
          </p:cNvPr>
          <p:cNvSpPr/>
          <p:nvPr/>
        </p:nvSpPr>
        <p:spPr>
          <a:xfrm>
            <a:off x="1797867" y="2608658"/>
            <a:ext cx="571263" cy="43367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479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F17CDDA-59C3-5624-1F6F-2618EABF701A}"/>
              </a:ext>
            </a:extLst>
          </p:cNvPr>
          <p:cNvSpPr/>
          <p:nvPr/>
        </p:nvSpPr>
        <p:spPr>
          <a:xfrm>
            <a:off x="5911701" y="180754"/>
            <a:ext cx="1765005" cy="7123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r>
              <a:rPr lang="en-GB" dirty="0"/>
              <a:t>Dataset </a:t>
            </a:r>
          </a:p>
          <a:p>
            <a:pPr lvl="0" algn="ctr"/>
            <a:r>
              <a:rPr lang="en-GB" dirty="0"/>
              <a:t>News Articles</a:t>
            </a:r>
          </a:p>
        </p:txBody>
      </p:sp>
      <p:sp>
        <p:nvSpPr>
          <p:cNvPr id="7" name="Rectangle: Rounded Corners 6">
            <a:extLst>
              <a:ext uri="{FF2B5EF4-FFF2-40B4-BE49-F238E27FC236}">
                <a16:creationId xmlns:a16="http://schemas.microsoft.com/office/drawing/2014/main" id="{61DB74FC-495E-7120-D251-3E8FA5371641}"/>
              </a:ext>
            </a:extLst>
          </p:cNvPr>
          <p:cNvSpPr/>
          <p:nvPr/>
        </p:nvSpPr>
        <p:spPr>
          <a:xfrm>
            <a:off x="5629940" y="1377076"/>
            <a:ext cx="2328529" cy="8133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r>
              <a:rPr lang="en-GB" dirty="0"/>
              <a:t>Data pre-Processing</a:t>
            </a:r>
          </a:p>
          <a:p>
            <a:pPr lvl="0" algn="ctr"/>
            <a:r>
              <a:rPr lang="en-GB" dirty="0"/>
              <a:t>TF-IDF Vectorizer </a:t>
            </a:r>
          </a:p>
        </p:txBody>
      </p:sp>
      <p:sp>
        <p:nvSpPr>
          <p:cNvPr id="8" name="Rectangle: Rounded Corners 7">
            <a:extLst>
              <a:ext uri="{FF2B5EF4-FFF2-40B4-BE49-F238E27FC236}">
                <a16:creationId xmlns:a16="http://schemas.microsoft.com/office/drawing/2014/main" id="{BD9F8F3E-6491-8310-F7F7-28129D99CF58}"/>
              </a:ext>
            </a:extLst>
          </p:cNvPr>
          <p:cNvSpPr/>
          <p:nvPr/>
        </p:nvSpPr>
        <p:spPr>
          <a:xfrm>
            <a:off x="4167964" y="3053765"/>
            <a:ext cx="2470298" cy="9569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GB" dirty="0"/>
              <a:t>Training Dataset(80%)</a:t>
            </a:r>
          </a:p>
        </p:txBody>
      </p:sp>
      <p:sp>
        <p:nvSpPr>
          <p:cNvPr id="11" name="Rectangle: Rounded Corners 10">
            <a:extLst>
              <a:ext uri="{FF2B5EF4-FFF2-40B4-BE49-F238E27FC236}">
                <a16:creationId xmlns:a16="http://schemas.microsoft.com/office/drawing/2014/main" id="{A26DEA71-57AF-2C7B-3968-DEFA13880F34}"/>
              </a:ext>
            </a:extLst>
          </p:cNvPr>
          <p:cNvSpPr/>
          <p:nvPr/>
        </p:nvSpPr>
        <p:spPr>
          <a:xfrm>
            <a:off x="6978503" y="3083973"/>
            <a:ext cx="2356884" cy="9569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Testing Dataset(20%)</a:t>
            </a:r>
          </a:p>
        </p:txBody>
      </p:sp>
      <p:sp>
        <p:nvSpPr>
          <p:cNvPr id="12" name="TextBox 11">
            <a:extLst>
              <a:ext uri="{FF2B5EF4-FFF2-40B4-BE49-F238E27FC236}">
                <a16:creationId xmlns:a16="http://schemas.microsoft.com/office/drawing/2014/main" id="{66AB8AF9-D435-BE7B-F8F3-6BA2FB41DD94}"/>
              </a:ext>
            </a:extLst>
          </p:cNvPr>
          <p:cNvSpPr txBox="1"/>
          <p:nvPr/>
        </p:nvSpPr>
        <p:spPr>
          <a:xfrm>
            <a:off x="6294475" y="2516568"/>
            <a:ext cx="1368056" cy="646331"/>
          </a:xfrm>
          <a:prstGeom prst="rect">
            <a:avLst/>
          </a:prstGeom>
          <a:noFill/>
        </p:spPr>
        <p:txBody>
          <a:bodyPr wrap="square" rtlCol="0">
            <a:spAutoFit/>
          </a:bodyPr>
          <a:lstStyle/>
          <a:p>
            <a:r>
              <a:rPr lang="en-GB" dirty="0"/>
              <a:t>Splitting Dataset</a:t>
            </a:r>
          </a:p>
        </p:txBody>
      </p:sp>
      <p:sp>
        <p:nvSpPr>
          <p:cNvPr id="13" name="Rectangle: Rounded Corners 12">
            <a:extLst>
              <a:ext uri="{FF2B5EF4-FFF2-40B4-BE49-F238E27FC236}">
                <a16:creationId xmlns:a16="http://schemas.microsoft.com/office/drawing/2014/main" id="{92C06936-8FE9-9FF2-3E3B-532E98F83302}"/>
              </a:ext>
            </a:extLst>
          </p:cNvPr>
          <p:cNvSpPr/>
          <p:nvPr/>
        </p:nvSpPr>
        <p:spPr>
          <a:xfrm>
            <a:off x="1288304" y="2075522"/>
            <a:ext cx="2202717" cy="9812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GB" dirty="0"/>
              <a:t>Passive Aggressive algorithms Classifier </a:t>
            </a:r>
          </a:p>
        </p:txBody>
      </p:sp>
      <p:sp>
        <p:nvSpPr>
          <p:cNvPr id="15" name="TextBox 14">
            <a:extLst>
              <a:ext uri="{FF2B5EF4-FFF2-40B4-BE49-F238E27FC236}">
                <a16:creationId xmlns:a16="http://schemas.microsoft.com/office/drawing/2014/main" id="{1A5606BA-1941-F500-B119-167EEB14566A}"/>
              </a:ext>
            </a:extLst>
          </p:cNvPr>
          <p:cNvSpPr txBox="1"/>
          <p:nvPr/>
        </p:nvSpPr>
        <p:spPr>
          <a:xfrm>
            <a:off x="3327990" y="3162899"/>
            <a:ext cx="584791" cy="369332"/>
          </a:xfrm>
          <a:prstGeom prst="rect">
            <a:avLst/>
          </a:prstGeom>
          <a:noFill/>
        </p:spPr>
        <p:txBody>
          <a:bodyPr wrap="square" rtlCol="0">
            <a:spAutoFit/>
          </a:bodyPr>
          <a:lstStyle/>
          <a:p>
            <a:r>
              <a:rPr lang="en-GB" dirty="0"/>
              <a:t>Fit </a:t>
            </a:r>
          </a:p>
        </p:txBody>
      </p:sp>
      <p:sp>
        <p:nvSpPr>
          <p:cNvPr id="18" name="Arrow: Down 17">
            <a:extLst>
              <a:ext uri="{FF2B5EF4-FFF2-40B4-BE49-F238E27FC236}">
                <a16:creationId xmlns:a16="http://schemas.microsoft.com/office/drawing/2014/main" id="{107FB924-DDFC-1843-DACF-F8FF26B22C7B}"/>
              </a:ext>
            </a:extLst>
          </p:cNvPr>
          <p:cNvSpPr/>
          <p:nvPr/>
        </p:nvSpPr>
        <p:spPr>
          <a:xfrm>
            <a:off x="6597500" y="893136"/>
            <a:ext cx="393405" cy="507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Down 18">
            <a:extLst>
              <a:ext uri="{FF2B5EF4-FFF2-40B4-BE49-F238E27FC236}">
                <a16:creationId xmlns:a16="http://schemas.microsoft.com/office/drawing/2014/main" id="{6B2AA9AF-AC1A-909B-967A-F0137401D52C}"/>
              </a:ext>
            </a:extLst>
          </p:cNvPr>
          <p:cNvSpPr/>
          <p:nvPr/>
        </p:nvSpPr>
        <p:spPr>
          <a:xfrm rot="19162487">
            <a:off x="7208874" y="2242986"/>
            <a:ext cx="308345" cy="8107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Down 19">
            <a:extLst>
              <a:ext uri="{FF2B5EF4-FFF2-40B4-BE49-F238E27FC236}">
                <a16:creationId xmlns:a16="http://schemas.microsoft.com/office/drawing/2014/main" id="{CDB00502-60EF-1E4B-4721-31D36A799C5F}"/>
              </a:ext>
            </a:extLst>
          </p:cNvPr>
          <p:cNvSpPr/>
          <p:nvPr/>
        </p:nvSpPr>
        <p:spPr>
          <a:xfrm rot="2475303">
            <a:off x="6096000" y="2240308"/>
            <a:ext cx="347330" cy="7983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Down 20">
            <a:extLst>
              <a:ext uri="{FF2B5EF4-FFF2-40B4-BE49-F238E27FC236}">
                <a16:creationId xmlns:a16="http://schemas.microsoft.com/office/drawing/2014/main" id="{A8E0CF12-7EA5-0B15-F37D-2699773FF374}"/>
              </a:ext>
            </a:extLst>
          </p:cNvPr>
          <p:cNvSpPr/>
          <p:nvPr/>
        </p:nvSpPr>
        <p:spPr>
          <a:xfrm rot="18149842">
            <a:off x="3691915" y="2778750"/>
            <a:ext cx="323243" cy="695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E981C1D1-320A-A744-E042-828A586910A0}"/>
              </a:ext>
            </a:extLst>
          </p:cNvPr>
          <p:cNvSpPr/>
          <p:nvPr/>
        </p:nvSpPr>
        <p:spPr>
          <a:xfrm>
            <a:off x="4233698" y="4391247"/>
            <a:ext cx="2262795" cy="7868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GB" dirty="0"/>
              <a:t>Classification Model</a:t>
            </a:r>
          </a:p>
        </p:txBody>
      </p:sp>
      <p:sp>
        <p:nvSpPr>
          <p:cNvPr id="23" name="Arrow: Down 22">
            <a:extLst>
              <a:ext uri="{FF2B5EF4-FFF2-40B4-BE49-F238E27FC236}">
                <a16:creationId xmlns:a16="http://schemas.microsoft.com/office/drawing/2014/main" id="{B8D017CA-7ACD-2236-0867-0090B6FEF526}"/>
              </a:ext>
            </a:extLst>
          </p:cNvPr>
          <p:cNvSpPr/>
          <p:nvPr/>
        </p:nvSpPr>
        <p:spPr>
          <a:xfrm>
            <a:off x="5190462" y="4010696"/>
            <a:ext cx="212651" cy="3503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A25AC664-83E9-EB7A-751C-B4D02C3C890E}"/>
              </a:ext>
            </a:extLst>
          </p:cNvPr>
          <p:cNvSpPr/>
          <p:nvPr/>
        </p:nvSpPr>
        <p:spPr>
          <a:xfrm>
            <a:off x="1754984" y="4648886"/>
            <a:ext cx="1757030" cy="7868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User output </a:t>
            </a:r>
          </a:p>
        </p:txBody>
      </p:sp>
      <p:sp>
        <p:nvSpPr>
          <p:cNvPr id="25" name="Rectangle: Rounded Corners 24">
            <a:extLst>
              <a:ext uri="{FF2B5EF4-FFF2-40B4-BE49-F238E27FC236}">
                <a16:creationId xmlns:a16="http://schemas.microsoft.com/office/drawing/2014/main" id="{F2172DFA-165D-4C8B-FC77-452F9FA91D0C}"/>
              </a:ext>
            </a:extLst>
          </p:cNvPr>
          <p:cNvSpPr/>
          <p:nvPr/>
        </p:nvSpPr>
        <p:spPr>
          <a:xfrm>
            <a:off x="1544988" y="5823256"/>
            <a:ext cx="2094685" cy="8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a:p>
            <a:pPr algn="ctr"/>
            <a:r>
              <a:rPr lang="en-GB" dirty="0"/>
              <a:t>Output prediction</a:t>
            </a:r>
          </a:p>
          <a:p>
            <a:pPr algn="ctr"/>
            <a:r>
              <a:rPr lang="en-GB" dirty="0"/>
              <a:t>(Real or Fake)</a:t>
            </a:r>
          </a:p>
          <a:p>
            <a:pPr algn="ctr"/>
            <a:endParaRPr lang="en-GB" dirty="0"/>
          </a:p>
        </p:txBody>
      </p:sp>
      <p:sp>
        <p:nvSpPr>
          <p:cNvPr id="26" name="Rectangle: Rounded Corners 25">
            <a:extLst>
              <a:ext uri="{FF2B5EF4-FFF2-40B4-BE49-F238E27FC236}">
                <a16:creationId xmlns:a16="http://schemas.microsoft.com/office/drawing/2014/main" id="{167E8D24-071D-32CB-E764-AD14F56DEAA4}"/>
              </a:ext>
            </a:extLst>
          </p:cNvPr>
          <p:cNvSpPr/>
          <p:nvPr/>
        </p:nvSpPr>
        <p:spPr>
          <a:xfrm>
            <a:off x="7073308" y="5114259"/>
            <a:ext cx="2822946" cy="8187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GB" dirty="0"/>
              <a:t>   Evaluation of the Model </a:t>
            </a:r>
          </a:p>
        </p:txBody>
      </p:sp>
      <p:sp>
        <p:nvSpPr>
          <p:cNvPr id="27" name="Arrow: Down 26">
            <a:extLst>
              <a:ext uri="{FF2B5EF4-FFF2-40B4-BE49-F238E27FC236}">
                <a16:creationId xmlns:a16="http://schemas.microsoft.com/office/drawing/2014/main" id="{BC3E6170-9F80-20D2-A070-73E11B63AEE6}"/>
              </a:ext>
            </a:extLst>
          </p:cNvPr>
          <p:cNvSpPr/>
          <p:nvPr/>
        </p:nvSpPr>
        <p:spPr>
          <a:xfrm>
            <a:off x="8156945" y="4040903"/>
            <a:ext cx="327836" cy="10733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84BF53C5-5CB1-43A5-2228-D952BDC9ADF1}"/>
              </a:ext>
            </a:extLst>
          </p:cNvPr>
          <p:cNvSpPr/>
          <p:nvPr/>
        </p:nvSpPr>
        <p:spPr>
          <a:xfrm rot="17750630">
            <a:off x="6598885" y="5041468"/>
            <a:ext cx="299498" cy="735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CCC5316D-C902-44F2-9AEB-C768D3E46F1E}"/>
              </a:ext>
            </a:extLst>
          </p:cNvPr>
          <p:cNvSpPr/>
          <p:nvPr/>
        </p:nvSpPr>
        <p:spPr>
          <a:xfrm>
            <a:off x="4423144" y="5799081"/>
            <a:ext cx="2073349" cy="6974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solidFill>
                  <a:prstClr val="black">
                    <a:hueOff val="0"/>
                    <a:satOff val="0"/>
                    <a:lumOff val="0"/>
                    <a:alphaOff val="0"/>
                  </a:prstClr>
                </a:solidFill>
                <a:latin typeface="Calibri" panose="020F0502020204030204"/>
              </a:rPr>
              <a:t>Model  Inferencing Deployment </a:t>
            </a:r>
            <a:endParaRPr lang="en-GB" dirty="0"/>
          </a:p>
        </p:txBody>
      </p:sp>
      <p:sp>
        <p:nvSpPr>
          <p:cNvPr id="30" name="Arrow: Down 29">
            <a:extLst>
              <a:ext uri="{FF2B5EF4-FFF2-40B4-BE49-F238E27FC236}">
                <a16:creationId xmlns:a16="http://schemas.microsoft.com/office/drawing/2014/main" id="{849F7EFB-953F-0264-F0FD-E2EFC7821B58}"/>
              </a:ext>
            </a:extLst>
          </p:cNvPr>
          <p:cNvSpPr/>
          <p:nvPr/>
        </p:nvSpPr>
        <p:spPr>
          <a:xfrm>
            <a:off x="5365095" y="5220056"/>
            <a:ext cx="264845" cy="5790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Down 30">
            <a:extLst>
              <a:ext uri="{FF2B5EF4-FFF2-40B4-BE49-F238E27FC236}">
                <a16:creationId xmlns:a16="http://schemas.microsoft.com/office/drawing/2014/main" id="{20D04F78-806F-89CF-20A0-3DBD65106EF9}"/>
              </a:ext>
            </a:extLst>
          </p:cNvPr>
          <p:cNvSpPr/>
          <p:nvPr/>
        </p:nvSpPr>
        <p:spPr>
          <a:xfrm rot="3765870">
            <a:off x="6638821" y="5769398"/>
            <a:ext cx="363165" cy="7048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Right 31">
            <a:extLst>
              <a:ext uri="{FF2B5EF4-FFF2-40B4-BE49-F238E27FC236}">
                <a16:creationId xmlns:a16="http://schemas.microsoft.com/office/drawing/2014/main" id="{999E1B11-D262-56ED-CBCE-8C1FD010D033}"/>
              </a:ext>
            </a:extLst>
          </p:cNvPr>
          <p:cNvSpPr/>
          <p:nvPr/>
        </p:nvSpPr>
        <p:spPr>
          <a:xfrm rot="2181854">
            <a:off x="3438786" y="5621803"/>
            <a:ext cx="1080056" cy="295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Left 32">
            <a:extLst>
              <a:ext uri="{FF2B5EF4-FFF2-40B4-BE49-F238E27FC236}">
                <a16:creationId xmlns:a16="http://schemas.microsoft.com/office/drawing/2014/main" id="{C5FCFD57-265B-AE7B-1AAA-1EC49CF13AC2}"/>
              </a:ext>
            </a:extLst>
          </p:cNvPr>
          <p:cNvSpPr/>
          <p:nvPr/>
        </p:nvSpPr>
        <p:spPr>
          <a:xfrm>
            <a:off x="3639673" y="6134963"/>
            <a:ext cx="794810" cy="3095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D355820C-1D8C-F0F2-88F3-80AE6CD50A4A}"/>
              </a:ext>
            </a:extLst>
          </p:cNvPr>
          <p:cNvSpPr txBox="1"/>
          <p:nvPr/>
        </p:nvSpPr>
        <p:spPr>
          <a:xfrm>
            <a:off x="1368669" y="467833"/>
            <a:ext cx="3054475" cy="461665"/>
          </a:xfrm>
          <a:prstGeom prst="rect">
            <a:avLst/>
          </a:prstGeom>
          <a:noFill/>
        </p:spPr>
        <p:txBody>
          <a:bodyPr wrap="square" rtlCol="0">
            <a:spAutoFit/>
          </a:bodyPr>
          <a:lstStyle/>
          <a:p>
            <a:pPr algn="ctr"/>
            <a:r>
              <a:rPr lang="en-GB" sz="2400" b="1" u="sng" dirty="0"/>
              <a:t>Algorithms</a:t>
            </a:r>
            <a:endParaRPr lang="en-GB" sz="2400" u="sng" dirty="0"/>
          </a:p>
        </p:txBody>
      </p:sp>
      <p:pic>
        <p:nvPicPr>
          <p:cNvPr id="3" name="Picture 2" descr="Diagram&#10;&#10;Description automatically generated">
            <a:extLst>
              <a:ext uri="{FF2B5EF4-FFF2-40B4-BE49-F238E27FC236}">
                <a16:creationId xmlns:a16="http://schemas.microsoft.com/office/drawing/2014/main" id="{B6F9E074-4837-7A84-EA1B-250159B30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55" y="5109972"/>
            <a:ext cx="1341384" cy="1563357"/>
          </a:xfrm>
          <a:prstGeom prst="rect">
            <a:avLst/>
          </a:prstGeom>
        </p:spPr>
      </p:pic>
      <p:sp>
        <p:nvSpPr>
          <p:cNvPr id="4" name="Arrow: Up 3">
            <a:extLst>
              <a:ext uri="{FF2B5EF4-FFF2-40B4-BE49-F238E27FC236}">
                <a16:creationId xmlns:a16="http://schemas.microsoft.com/office/drawing/2014/main" id="{301BF25B-EED4-32DD-068A-7B00C1526732}"/>
              </a:ext>
            </a:extLst>
          </p:cNvPr>
          <p:cNvSpPr/>
          <p:nvPr/>
        </p:nvSpPr>
        <p:spPr>
          <a:xfrm rot="2580736">
            <a:off x="6795361" y="3901796"/>
            <a:ext cx="314617" cy="107973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1122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D5F1-0B8E-975A-BB0D-A0CA2FB588E3}"/>
              </a:ext>
            </a:extLst>
          </p:cNvPr>
          <p:cNvSpPr>
            <a:spLocks noGrp="1"/>
          </p:cNvSpPr>
          <p:nvPr>
            <p:ph type="title"/>
          </p:nvPr>
        </p:nvSpPr>
        <p:spPr>
          <a:xfrm>
            <a:off x="355600" y="233045"/>
            <a:ext cx="10515600" cy="1325563"/>
          </a:xfrm>
        </p:spPr>
        <p:txBody>
          <a:bodyPr>
            <a:normAutofit fontScale="90000"/>
          </a:bodyPr>
          <a:lstStyle/>
          <a:p>
            <a:r>
              <a:rPr lang="en-GB" sz="2800" b="1" u="sng" dirty="0"/>
              <a:t>Algorithms</a:t>
            </a:r>
            <a:r>
              <a:rPr lang="en-GB" dirty="0"/>
              <a:t> </a:t>
            </a:r>
            <a:br>
              <a:rPr lang="en-GB" dirty="0"/>
            </a:br>
            <a:br>
              <a:rPr lang="en-GB" dirty="0"/>
            </a:br>
            <a:endParaRPr lang="en-GB" dirty="0"/>
          </a:p>
        </p:txBody>
      </p:sp>
      <p:sp>
        <p:nvSpPr>
          <p:cNvPr id="3" name="Content Placeholder 2">
            <a:extLst>
              <a:ext uri="{FF2B5EF4-FFF2-40B4-BE49-F238E27FC236}">
                <a16:creationId xmlns:a16="http://schemas.microsoft.com/office/drawing/2014/main" id="{8C5E32E2-21FC-660A-FA1C-38A94D626B91}"/>
              </a:ext>
            </a:extLst>
          </p:cNvPr>
          <p:cNvSpPr>
            <a:spLocks noGrp="1"/>
          </p:cNvSpPr>
          <p:nvPr>
            <p:ph idx="1"/>
          </p:nvPr>
        </p:nvSpPr>
        <p:spPr>
          <a:xfrm>
            <a:off x="355600" y="995680"/>
            <a:ext cx="10998200" cy="5181283"/>
          </a:xfrm>
        </p:spPr>
        <p:txBody>
          <a:bodyPr>
            <a:normAutofit fontScale="55000" lnSpcReduction="20000"/>
          </a:bodyPr>
          <a:lstStyle/>
          <a:p>
            <a:pPr marL="0" indent="0">
              <a:buNone/>
            </a:pPr>
            <a:r>
              <a:rPr lang="en-GB" sz="4400" dirty="0"/>
              <a:t>1- Importing Libraries </a:t>
            </a:r>
          </a:p>
          <a:p>
            <a:pPr marL="0" indent="0">
              <a:buNone/>
            </a:pPr>
            <a:endParaRPr lang="en-GB" dirty="0"/>
          </a:p>
          <a:p>
            <a:pPr marL="0" indent="0">
              <a:buNone/>
            </a:pPr>
            <a:endParaRPr lang="en-GB" dirty="0"/>
          </a:p>
          <a:p>
            <a:pPr marL="0" indent="0">
              <a:buNone/>
            </a:pPr>
            <a:endParaRPr lang="en-GB" b="0" i="0" dirty="0">
              <a:solidFill>
                <a:srgbClr val="292929"/>
              </a:solidFill>
              <a:effectLst/>
              <a:latin typeface="source-serif-pro"/>
            </a:endParaRPr>
          </a:p>
          <a:p>
            <a:pPr marL="0" indent="0">
              <a:buNone/>
            </a:pPr>
            <a:endParaRPr lang="en-GB" dirty="0">
              <a:solidFill>
                <a:srgbClr val="292929"/>
              </a:solidFill>
              <a:latin typeface="source-serif-pro"/>
            </a:endParaRPr>
          </a:p>
          <a:p>
            <a:pPr marL="0" indent="0">
              <a:buNone/>
            </a:pPr>
            <a:endParaRPr lang="en-GB" b="0" i="0" dirty="0">
              <a:solidFill>
                <a:srgbClr val="292929"/>
              </a:solidFill>
              <a:effectLst/>
              <a:latin typeface="source-serif-pro"/>
            </a:endParaRPr>
          </a:p>
          <a:p>
            <a:pPr marL="0" indent="0">
              <a:buNone/>
            </a:pPr>
            <a:endParaRPr lang="en-GB" dirty="0">
              <a:solidFill>
                <a:srgbClr val="292929"/>
              </a:solidFill>
              <a:latin typeface="source-serif-pro"/>
            </a:endParaRPr>
          </a:p>
          <a:p>
            <a:pPr marL="0" indent="0">
              <a:buNone/>
            </a:pPr>
            <a:r>
              <a:rPr lang="en-GB" sz="4400" b="0" i="0" dirty="0">
                <a:solidFill>
                  <a:srgbClr val="292929"/>
                </a:solidFill>
                <a:effectLst/>
              </a:rPr>
              <a:t>2- Loading  the Dataset</a:t>
            </a:r>
          </a:p>
          <a:p>
            <a:pPr marL="0" indent="0">
              <a:buNone/>
            </a:pPr>
            <a:endParaRPr lang="en-GB" b="0" i="0" dirty="0">
              <a:solidFill>
                <a:srgbClr val="292929"/>
              </a:solidFill>
              <a:effectLst/>
              <a:latin typeface="source-serif-pro"/>
            </a:endParaRPr>
          </a:p>
          <a:p>
            <a:pPr marL="0" indent="0">
              <a:buNone/>
            </a:pPr>
            <a:endParaRPr lang="en-GB" b="0" i="0" dirty="0">
              <a:solidFill>
                <a:srgbClr val="292929"/>
              </a:solidFill>
              <a:effectLst/>
              <a:latin typeface="source-serif-pro"/>
            </a:endParaRPr>
          </a:p>
          <a:p>
            <a:pPr marL="0" indent="0">
              <a:buNone/>
            </a:pPr>
            <a:endParaRPr lang="en-GB" dirty="0"/>
          </a:p>
          <a:p>
            <a:pPr marL="0" indent="0">
              <a:buNone/>
            </a:pPr>
            <a:endParaRPr lang="en-GB" dirty="0"/>
          </a:p>
          <a:p>
            <a:pPr marL="0" indent="0">
              <a:buNone/>
            </a:pPr>
            <a:endParaRPr lang="en-GB" dirty="0"/>
          </a:p>
          <a:p>
            <a:pPr marL="0" indent="0">
              <a:buNone/>
            </a:pPr>
            <a:r>
              <a:rPr lang="en-US" sz="4200" b="0" i="0" dirty="0">
                <a:effectLst/>
              </a:rPr>
              <a:t>3- Preparing data </a:t>
            </a:r>
            <a:r>
              <a:rPr lang="en-GB" sz="4200" dirty="0"/>
              <a:t>( Cleaning Data, Checking for  </a:t>
            </a:r>
          </a:p>
          <a:p>
            <a:pPr marL="0" indent="0">
              <a:buNone/>
            </a:pPr>
            <a:r>
              <a:rPr lang="en-GB" sz="4200" dirty="0"/>
              <a:t>Duplications and missing Data),</a:t>
            </a:r>
            <a:r>
              <a:rPr lang="en-US" sz="4200" b="0" i="0" dirty="0">
                <a:effectLst/>
              </a:rPr>
              <a:t> </a:t>
            </a:r>
            <a:r>
              <a:rPr lang="en-US" sz="4200" dirty="0">
                <a:solidFill>
                  <a:srgbClr val="292929"/>
                </a:solidFill>
              </a:rPr>
              <a:t>T</a:t>
            </a:r>
            <a:r>
              <a:rPr lang="en-US" sz="4200" b="0" i="0" dirty="0">
                <a:solidFill>
                  <a:srgbClr val="292929"/>
                </a:solidFill>
                <a:effectLst/>
              </a:rPr>
              <a:t>ext </a:t>
            </a:r>
            <a:r>
              <a:rPr lang="en-US" sz="4200" dirty="0"/>
              <a:t>preprocessing </a:t>
            </a:r>
          </a:p>
          <a:p>
            <a:pPr marL="0" indent="0">
              <a:buNone/>
            </a:pPr>
            <a:r>
              <a:rPr lang="en-US" sz="4200" b="0" i="0" dirty="0">
                <a:effectLst/>
              </a:rPr>
              <a:t>using </a:t>
            </a:r>
            <a:r>
              <a:rPr lang="en-GB" sz="4200" dirty="0">
                <a:effectLst/>
                <a:ea typeface="Calibri" panose="020F0502020204030204" pitchFamily="34" charset="0"/>
              </a:rPr>
              <a:t>TF-IDF </a:t>
            </a:r>
            <a:r>
              <a:rPr lang="en-US" sz="4200" b="0" i="0" dirty="0">
                <a:effectLst/>
              </a:rPr>
              <a:t>Vectorizer will </a:t>
            </a:r>
            <a:r>
              <a:rPr lang="en-GB" sz="4200" dirty="0"/>
              <a:t>Convert Text to Vectors </a:t>
            </a:r>
          </a:p>
          <a:p>
            <a:pPr marL="0" indent="0">
              <a:buNone/>
            </a:pPr>
            <a:endParaRPr lang="en-GB" sz="4200" dirty="0"/>
          </a:p>
          <a:p>
            <a:pPr marL="0" indent="0">
              <a:buNone/>
            </a:pPr>
            <a:endParaRPr lang="en-GB" dirty="0"/>
          </a:p>
          <a:p>
            <a:pPr marL="0" indent="0">
              <a:buNone/>
            </a:pPr>
            <a:endParaRPr lang="en-GB" dirty="0"/>
          </a:p>
          <a:p>
            <a:pPr marL="0" indent="0">
              <a:buNone/>
            </a:pPr>
            <a:endParaRPr lang="en-GB" dirty="0"/>
          </a:p>
        </p:txBody>
      </p:sp>
      <p:pic>
        <p:nvPicPr>
          <p:cNvPr id="5" name="Picture 4" descr="Graphical user interface, text">
            <a:extLst>
              <a:ext uri="{FF2B5EF4-FFF2-40B4-BE49-F238E27FC236}">
                <a16:creationId xmlns:a16="http://schemas.microsoft.com/office/drawing/2014/main" id="{F9378301-AAB1-2CE6-C004-C6258F0E6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45907"/>
            <a:ext cx="5466735" cy="2064361"/>
          </a:xfrm>
          <a:prstGeom prst="rect">
            <a:avLst/>
          </a:prstGeom>
        </p:spPr>
      </p:pic>
      <p:pic>
        <p:nvPicPr>
          <p:cNvPr id="7" name="Picture 6">
            <a:extLst>
              <a:ext uri="{FF2B5EF4-FFF2-40B4-BE49-F238E27FC236}">
                <a16:creationId xmlns:a16="http://schemas.microsoft.com/office/drawing/2014/main" id="{18E4F881-C7B1-5180-AD61-D8CDD9FAC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8846" y="3123130"/>
            <a:ext cx="6078453" cy="562509"/>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23650B31-91EE-B2B8-25CE-FAE9F580D1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88" y="4274790"/>
            <a:ext cx="3830368" cy="1901205"/>
          </a:xfrm>
          <a:prstGeom prst="rect">
            <a:avLst/>
          </a:prstGeom>
        </p:spPr>
      </p:pic>
    </p:spTree>
    <p:extLst>
      <p:ext uri="{BB962C8B-B14F-4D97-AF65-F5344CB8AC3E}">
        <p14:creationId xmlns:p14="http://schemas.microsoft.com/office/powerpoint/2010/main" val="23942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E411A4-2486-125C-95BA-E71AD0883AE5}"/>
              </a:ext>
            </a:extLst>
          </p:cNvPr>
          <p:cNvSpPr txBox="1"/>
          <p:nvPr/>
        </p:nvSpPr>
        <p:spPr>
          <a:xfrm>
            <a:off x="412954" y="420415"/>
            <a:ext cx="10685969" cy="6278642"/>
          </a:xfrm>
          <a:prstGeom prst="rect">
            <a:avLst/>
          </a:prstGeom>
          <a:noFill/>
        </p:spPr>
        <p:txBody>
          <a:bodyPr wrap="square">
            <a:spAutoFit/>
          </a:bodyPr>
          <a:lstStyle/>
          <a:p>
            <a:pPr marL="0" indent="0">
              <a:buNone/>
            </a:pPr>
            <a:r>
              <a:rPr lang="en-GB" sz="2000" dirty="0"/>
              <a:t>4- Splitting Dataset to Training Sets (80%) </a:t>
            </a:r>
          </a:p>
          <a:p>
            <a:pPr marL="0" indent="0">
              <a:buNone/>
            </a:pPr>
            <a:r>
              <a:rPr lang="en-GB" sz="2000" dirty="0"/>
              <a:t>and Test Sets (20%)</a:t>
            </a:r>
          </a:p>
          <a:p>
            <a:pPr marL="0" indent="0">
              <a:buNone/>
            </a:pPr>
            <a:r>
              <a:rPr lang="en-GB" sz="2000" b="0" i="0" dirty="0">
                <a:effectLst/>
                <a:latin typeface="Inter"/>
              </a:rPr>
              <a:t>Fitting training model </a:t>
            </a:r>
            <a:r>
              <a:rPr lang="en-GB" sz="2000" dirty="0">
                <a:latin typeface="Inter"/>
              </a:rPr>
              <a:t>With </a:t>
            </a:r>
            <a:r>
              <a:rPr lang="en-GB" sz="2000" b="0" i="0" dirty="0">
                <a:effectLst/>
                <a:latin typeface="Inter"/>
              </a:rPr>
              <a:t>Passive </a:t>
            </a:r>
          </a:p>
          <a:p>
            <a:pPr marL="0" indent="0">
              <a:buNone/>
            </a:pPr>
            <a:r>
              <a:rPr lang="en-GB" sz="2000" b="0" i="0" dirty="0">
                <a:effectLst/>
                <a:latin typeface="Inter"/>
              </a:rPr>
              <a:t>Aggressive Classifier </a:t>
            </a:r>
            <a:r>
              <a:rPr lang="en-GB" sz="2000" dirty="0"/>
              <a:t>and predicting </a:t>
            </a:r>
          </a:p>
          <a:p>
            <a:pPr marL="0" indent="0">
              <a:buNone/>
            </a:pPr>
            <a:r>
              <a:rPr lang="en-GB" sz="2000" dirty="0"/>
              <a:t>on Test Set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sz="2000" dirty="0"/>
          </a:p>
          <a:p>
            <a:pPr marL="0" indent="0">
              <a:buNone/>
            </a:pPr>
            <a:r>
              <a:rPr lang="en-GB" sz="2000" dirty="0"/>
              <a:t>5- Evaluating the Model,</a:t>
            </a:r>
            <a:r>
              <a:rPr lang="en-GB" sz="2000" b="0" i="0" dirty="0">
                <a:effectLst/>
                <a:latin typeface="Inter"/>
              </a:rPr>
              <a:t> </a:t>
            </a:r>
          </a:p>
          <a:p>
            <a:pPr marL="0" indent="0">
              <a:buNone/>
            </a:pPr>
            <a:r>
              <a:rPr lang="en-GB" sz="2000" b="0" i="0" dirty="0">
                <a:effectLst/>
                <a:latin typeface="Inter"/>
              </a:rPr>
              <a:t>Measuring performance with </a:t>
            </a:r>
          </a:p>
          <a:p>
            <a:pPr marL="0" indent="0">
              <a:buNone/>
            </a:pPr>
            <a:r>
              <a:rPr lang="en-GB" sz="2000" b="0" i="0" dirty="0">
                <a:effectLst/>
                <a:latin typeface="Inter"/>
              </a:rPr>
              <a:t>confusion Matrix </a:t>
            </a:r>
          </a:p>
          <a:p>
            <a:pPr marL="0" indent="0">
              <a:buNone/>
            </a:pPr>
            <a:endParaRPr lang="en-GB" sz="2400" b="0" i="0" dirty="0">
              <a:solidFill>
                <a:srgbClr val="292929"/>
              </a:solidFill>
              <a:effectLst/>
              <a:latin typeface="source-serif-pro"/>
            </a:endParaRPr>
          </a:p>
          <a:p>
            <a:pPr marL="0" indent="0">
              <a:buNone/>
            </a:pPr>
            <a:endParaRPr lang="en-GB" b="0" i="0" dirty="0">
              <a:solidFill>
                <a:srgbClr val="292929"/>
              </a:solidFill>
              <a:effectLst/>
              <a:latin typeface="source-serif-pro"/>
            </a:endParaRPr>
          </a:p>
          <a:p>
            <a:pPr marL="0" indent="0">
              <a:buNone/>
            </a:pPr>
            <a:endParaRPr lang="en-GB" dirty="0">
              <a:solidFill>
                <a:srgbClr val="292929"/>
              </a:solidFill>
              <a:latin typeface="source-serif-pro"/>
            </a:endParaRPr>
          </a:p>
          <a:p>
            <a:pPr marL="0" indent="0">
              <a:buNone/>
            </a:pPr>
            <a:endParaRPr lang="en-GB" b="0" i="0" dirty="0">
              <a:solidFill>
                <a:srgbClr val="292929"/>
              </a:solidFill>
              <a:effectLst/>
              <a:latin typeface="source-serif-pro"/>
            </a:endParaRPr>
          </a:p>
          <a:p>
            <a:pPr marL="0" indent="0">
              <a:buNone/>
            </a:pPr>
            <a:endParaRPr lang="en-GB" dirty="0">
              <a:solidFill>
                <a:srgbClr val="292929"/>
              </a:solidFill>
              <a:latin typeface="source-serif-pro"/>
            </a:endParaRPr>
          </a:p>
          <a:p>
            <a:pPr marL="0" indent="0">
              <a:buNone/>
            </a:pPr>
            <a:endParaRPr lang="en-GB" b="0" i="0" dirty="0">
              <a:solidFill>
                <a:srgbClr val="292929"/>
              </a:solidFill>
              <a:effectLst/>
              <a:latin typeface="source-serif-pro"/>
            </a:endParaRPr>
          </a:p>
          <a:p>
            <a:pPr marL="0" indent="0">
              <a:buNone/>
            </a:pPr>
            <a:endParaRPr lang="en-GB" dirty="0">
              <a:solidFill>
                <a:srgbClr val="292929"/>
              </a:solidFill>
              <a:latin typeface="source-serif-pro"/>
            </a:endParaRPr>
          </a:p>
          <a:p>
            <a:pPr marL="0" indent="0">
              <a:buNone/>
            </a:pPr>
            <a:endParaRPr lang="en-GB" b="0" i="0" dirty="0">
              <a:solidFill>
                <a:srgbClr val="292929"/>
              </a:solidFill>
              <a:effectLst/>
              <a:latin typeface="source-serif-pro"/>
            </a:endParaRPr>
          </a:p>
        </p:txBody>
      </p:sp>
      <p:pic>
        <p:nvPicPr>
          <p:cNvPr id="5" name="Picture 4" descr="Graphical user interface, text, application">
            <a:extLst>
              <a:ext uri="{FF2B5EF4-FFF2-40B4-BE49-F238E27FC236}">
                <a16:creationId xmlns:a16="http://schemas.microsoft.com/office/drawing/2014/main" id="{AC713A27-69C4-8C1A-FE0F-AC7F95995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231" y="544179"/>
            <a:ext cx="6921856" cy="234327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D44108E0-4308-3C38-DEB5-E84454F95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545" y="3011213"/>
            <a:ext cx="6858004" cy="1371601"/>
          </a:xfrm>
          <a:prstGeom prst="rect">
            <a:avLst/>
          </a:prstGeom>
        </p:spPr>
      </p:pic>
      <p:pic>
        <p:nvPicPr>
          <p:cNvPr id="9" name="Picture 8" descr="Text, letter&#10;&#10;Description automatically generated">
            <a:extLst>
              <a:ext uri="{FF2B5EF4-FFF2-40B4-BE49-F238E27FC236}">
                <a16:creationId xmlns:a16="http://schemas.microsoft.com/office/drawing/2014/main" id="{A573C172-D060-D1FC-18BC-5E9C7C0CE5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4676" y="4506578"/>
            <a:ext cx="3981655" cy="1035103"/>
          </a:xfrm>
          <a:prstGeom prst="rect">
            <a:avLst/>
          </a:prstGeom>
        </p:spPr>
      </p:pic>
    </p:spTree>
    <p:extLst>
      <p:ext uri="{BB962C8B-B14F-4D97-AF65-F5344CB8AC3E}">
        <p14:creationId xmlns:p14="http://schemas.microsoft.com/office/powerpoint/2010/main" val="79052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8A0B98-C434-B501-2A98-D203BCAF5BC5}"/>
              </a:ext>
            </a:extLst>
          </p:cNvPr>
          <p:cNvSpPr txBox="1"/>
          <p:nvPr/>
        </p:nvSpPr>
        <p:spPr>
          <a:xfrm>
            <a:off x="249056" y="5387062"/>
            <a:ext cx="6096000" cy="400110"/>
          </a:xfrm>
          <a:prstGeom prst="rect">
            <a:avLst/>
          </a:prstGeom>
          <a:noFill/>
        </p:spPr>
        <p:txBody>
          <a:bodyPr wrap="square">
            <a:spAutoFit/>
          </a:bodyPr>
          <a:lstStyle/>
          <a:p>
            <a:pPr marL="0" indent="0">
              <a:buNone/>
            </a:pPr>
            <a:r>
              <a:rPr lang="en-GB" sz="2000" b="0" i="0" dirty="0">
                <a:solidFill>
                  <a:srgbClr val="292929"/>
                </a:solidFill>
                <a:effectLst/>
                <a:latin typeface="source-serif-pro"/>
              </a:rPr>
              <a:t>6- Pickle( save) and loading and inferencing the model</a:t>
            </a:r>
          </a:p>
        </p:txBody>
      </p:sp>
      <p:pic>
        <p:nvPicPr>
          <p:cNvPr id="5" name="Picture 4" descr="Chart&#10;&#10;Description automatically generated with medium confidence">
            <a:extLst>
              <a:ext uri="{FF2B5EF4-FFF2-40B4-BE49-F238E27FC236}">
                <a16:creationId xmlns:a16="http://schemas.microsoft.com/office/drawing/2014/main" id="{9FDE9DF7-9246-FBBA-7045-A28B003C7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97108"/>
            <a:ext cx="5264421" cy="4654789"/>
          </a:xfrm>
          <a:prstGeom prst="rect">
            <a:avLst/>
          </a:prstGeom>
        </p:spPr>
      </p:pic>
      <p:sp>
        <p:nvSpPr>
          <p:cNvPr id="6" name="TextBox 5">
            <a:extLst>
              <a:ext uri="{FF2B5EF4-FFF2-40B4-BE49-F238E27FC236}">
                <a16:creationId xmlns:a16="http://schemas.microsoft.com/office/drawing/2014/main" id="{7DEC4073-C447-52DC-FE14-145789879C65}"/>
              </a:ext>
            </a:extLst>
          </p:cNvPr>
          <p:cNvSpPr txBox="1"/>
          <p:nvPr/>
        </p:nvSpPr>
        <p:spPr>
          <a:xfrm>
            <a:off x="475338" y="597108"/>
            <a:ext cx="5168717" cy="369332"/>
          </a:xfrm>
          <a:prstGeom prst="rect">
            <a:avLst/>
          </a:prstGeom>
          <a:noFill/>
        </p:spPr>
        <p:txBody>
          <a:bodyPr wrap="square" rtlCol="0">
            <a:spAutoFit/>
          </a:bodyPr>
          <a:lstStyle/>
          <a:p>
            <a:r>
              <a:rPr lang="en-GB" dirty="0"/>
              <a:t>Model Accuracy is : 92.98%</a:t>
            </a:r>
          </a:p>
        </p:txBody>
      </p:sp>
      <p:pic>
        <p:nvPicPr>
          <p:cNvPr id="8" name="Picture 7" descr="Table">
            <a:extLst>
              <a:ext uri="{FF2B5EF4-FFF2-40B4-BE49-F238E27FC236}">
                <a16:creationId xmlns:a16="http://schemas.microsoft.com/office/drawing/2014/main" id="{17D6EA87-A787-DE14-EAF8-F792DFFBE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85" y="1606103"/>
            <a:ext cx="6255071" cy="2825895"/>
          </a:xfrm>
          <a:prstGeom prst="rect">
            <a:avLst/>
          </a:prstGeom>
        </p:spPr>
      </p:pic>
      <p:sp>
        <p:nvSpPr>
          <p:cNvPr id="9" name="Rectangle 8">
            <a:extLst>
              <a:ext uri="{FF2B5EF4-FFF2-40B4-BE49-F238E27FC236}">
                <a16:creationId xmlns:a16="http://schemas.microsoft.com/office/drawing/2014/main" id="{F31D8626-5CB3-55D1-4980-4A72ADD3F56C}"/>
              </a:ext>
            </a:extLst>
          </p:cNvPr>
          <p:cNvSpPr/>
          <p:nvPr/>
        </p:nvSpPr>
        <p:spPr>
          <a:xfrm>
            <a:off x="7079226" y="1465006"/>
            <a:ext cx="1140542" cy="5506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True  Negative</a:t>
            </a:r>
          </a:p>
        </p:txBody>
      </p:sp>
      <p:sp>
        <p:nvSpPr>
          <p:cNvPr id="10" name="Rectangle 9">
            <a:extLst>
              <a:ext uri="{FF2B5EF4-FFF2-40B4-BE49-F238E27FC236}">
                <a16:creationId xmlns:a16="http://schemas.microsoft.com/office/drawing/2014/main" id="{8D3656F6-45B1-F491-1C24-5940E7ECD05C}"/>
              </a:ext>
            </a:extLst>
          </p:cNvPr>
          <p:cNvSpPr/>
          <p:nvPr/>
        </p:nvSpPr>
        <p:spPr>
          <a:xfrm>
            <a:off x="8903110" y="3153696"/>
            <a:ext cx="1140542" cy="5506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True  Positive</a:t>
            </a:r>
          </a:p>
        </p:txBody>
      </p:sp>
      <p:sp>
        <p:nvSpPr>
          <p:cNvPr id="11" name="Rectangle 10">
            <a:extLst>
              <a:ext uri="{FF2B5EF4-FFF2-40B4-BE49-F238E27FC236}">
                <a16:creationId xmlns:a16="http://schemas.microsoft.com/office/drawing/2014/main" id="{58AAE726-9295-A6D7-6B62-9991376495D2}"/>
              </a:ext>
            </a:extLst>
          </p:cNvPr>
          <p:cNvSpPr/>
          <p:nvPr/>
        </p:nvSpPr>
        <p:spPr>
          <a:xfrm>
            <a:off x="8953938" y="1465005"/>
            <a:ext cx="1140542" cy="5506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False   Positive</a:t>
            </a:r>
          </a:p>
        </p:txBody>
      </p:sp>
      <p:sp>
        <p:nvSpPr>
          <p:cNvPr id="12" name="Rectangle 11">
            <a:extLst>
              <a:ext uri="{FF2B5EF4-FFF2-40B4-BE49-F238E27FC236}">
                <a16:creationId xmlns:a16="http://schemas.microsoft.com/office/drawing/2014/main" id="{1A20F25B-AA9C-C836-A3E5-775C3F477AA8}"/>
              </a:ext>
            </a:extLst>
          </p:cNvPr>
          <p:cNvSpPr/>
          <p:nvPr/>
        </p:nvSpPr>
        <p:spPr>
          <a:xfrm>
            <a:off x="7079226" y="3153696"/>
            <a:ext cx="1140542" cy="5506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False   Negative</a:t>
            </a:r>
          </a:p>
        </p:txBody>
      </p:sp>
    </p:spTree>
    <p:extLst>
      <p:ext uri="{BB962C8B-B14F-4D97-AF65-F5344CB8AC3E}">
        <p14:creationId xmlns:p14="http://schemas.microsoft.com/office/powerpoint/2010/main" val="941037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1465</Words>
  <Application>Microsoft Office PowerPoint</Application>
  <PresentationFormat>Widescreen</PresentationFormat>
  <Paragraphs>137</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GT-Pressura</vt:lpstr>
      <vt:lpstr>Helvetica Neue Medium</vt:lpstr>
      <vt:lpstr>Inter</vt:lpstr>
      <vt:lpstr>Open Sans</vt:lpstr>
      <vt:lpstr>source-serif-pro</vt:lpstr>
      <vt:lpstr>Wingdings</vt:lpstr>
      <vt:lpstr>Office Theme</vt:lpstr>
      <vt:lpstr>IoC Skills Bootcamp in Data Science and Cloud Systems </vt:lpstr>
      <vt:lpstr>Table of Content  </vt:lpstr>
      <vt:lpstr>Introduction Fake news is misleading information deliberately spread as “news” typically spread online through social media or digital platforms. This is often done to further or impose certain ideas and is often achieved with political agendas. It could negatively influence peoples lives as create confusion and misunderstanding about important social and political topics and Trusting these false information could lead to make wrong and bad decisions that may be harmful to their health and well-being. detecting whether a news is real or fake information could prevent people from making incorrect decisions. I have mostly use Python programming combined with :   </vt:lpstr>
      <vt:lpstr>Motivation </vt:lpstr>
      <vt:lpstr>Implementation  Technic :  Passive Aggressive Classifier, A Classification algorithm falls under the category of online learning in machine learning,will classify a piece of news in Two Categories :  REAL or FAKE     1-  The TF-IDF Vectorizer transforms a collection of raw documents into a matrix of TF-IDF features   will transform the text into meaningful representation of integers or numbers which is used to fit machine learning algorithm for predictions  TF (Term Frequency):The number of times a word appears in a document is its Term Frequency  IDF (Inverse Document Frequency):Words that occur many times a document, but also occur many times in many others, may be irrelevant. IDF is a  measure of how significant a term is in the entire corpus.   2- Implement  a ‘Passive Aggressive Classifier’ to fit the model  an online learning algorithm where a system will be trained incrementally by feeding it instances sequentially, individually or in small groups called  mini-batches.   In online learning, a machine learning model is trained and deployed in production in a way that continues to learn as new data sets arrive. It  remains passive for correct predictions and responds aggressively to incorrect predictions.  Passive: If the prediction is correct, keep the model and do not make any changes. i.e., the data in the example is not enough to cause any changes in the model. Aggressive: If the prediction is incorrect, make changes to the model. i.e., some change to the model may correct it.  3- The accuracy Score and Confusion Matrix will evaluate the model     </vt:lpstr>
      <vt:lpstr>PowerPoint Presentation</vt:lpstr>
      <vt:lpstr>Algorithms   </vt:lpstr>
      <vt:lpstr>PowerPoint Presentation</vt:lpstr>
      <vt:lpstr>PowerPoint Presentation</vt:lpstr>
      <vt:lpstr>PowerPoint Presentation</vt:lpstr>
      <vt:lpstr>PowerPoint Presentation</vt:lpstr>
      <vt:lpstr>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IoC Skills Bootcamp in Data Science and Cloud Systems </dc:title>
  <dc:creator>gitta</dc:creator>
  <cp:lastModifiedBy>gitta</cp:lastModifiedBy>
  <cp:revision>1</cp:revision>
  <dcterms:created xsi:type="dcterms:W3CDTF">2022-12-03T12:51:49Z</dcterms:created>
  <dcterms:modified xsi:type="dcterms:W3CDTF">2022-12-14T22:26:22Z</dcterms:modified>
</cp:coreProperties>
</file>