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Collatz-Structured AI: A New Paradigm for Dynamic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Research Proposal for AI Implementation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Introduction: Why AI Needs a New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Current AI is based on static neural networks, requiring massive datasets and retraining.</a:t>
            </a:r>
          </a:p>
          <a:p>
            <a:r>
              <a:t>• AI lacks dynamic knowledge refinement—new information is added, but structure remains fixed.</a:t>
            </a:r>
          </a:p>
          <a:p>
            <a:r>
              <a:t>• The human brain does not work this way—it reorganizes knowledge dynamically while maintaining coherence.</a:t>
            </a:r>
          </a:p>
          <a:p>
            <a:r>
              <a:t>• Collatz-based structuring allows AI to learn recursively, making it self-adjusting and scalable.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Limitations of Traditional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requires vast amounts of labeled data to learn.</a:t>
            </a:r>
          </a:p>
          <a:p>
            <a:r>
              <a:t>• Knowledge is stored inefficiently, leading to memory bottlenecks.</a:t>
            </a:r>
          </a:p>
          <a:p>
            <a:r>
              <a:t>• Lack of self-restructuring means AI needs to be retrained frequently.</a:t>
            </a:r>
          </a:p>
          <a:p>
            <a:r>
              <a:t>• AI cannot organically refine knowledge like human cognition.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Collatz AI Model: Self-Structuring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Knowledge is structured recursively using Collatz harmonics.</a:t>
            </a:r>
          </a:p>
          <a:p>
            <a:r>
              <a:t>• Instead of adding fixed layers, AI dynamically refines its own data architecture.</a:t>
            </a:r>
          </a:p>
          <a:p>
            <a:r>
              <a:t>• AI nodes scale efficiently like fractals—preserving coherence while enabling rapid learning.</a:t>
            </a:r>
          </a:p>
          <a:p>
            <a:r>
              <a:t>• No need for full retraining—new knowledge is integrated harmonically.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Mathematical Foundation: Collatz Recursion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Recursive structuring: AI nodes follow harmonic scaling in Collatz sequences.</a:t>
            </a:r>
          </a:p>
          <a:p>
            <a:r>
              <a:t>• Knowledge self-refines at attractor points, avoiding chaotic information storage.</a:t>
            </a:r>
          </a:p>
          <a:p>
            <a:r>
              <a:t>• AI pruning mechanism eliminates redundant nodes while preserving logical connections.</a:t>
            </a:r>
          </a:p>
          <a:p>
            <a:r>
              <a:t>• Enables AI to develop 'intuition' by prioritizing stable patterns over brute-force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Implementation: How AI Engineers Can Build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Integrate recursive Collatz-based structuring into existing transformer models.</a:t>
            </a:r>
          </a:p>
          <a:p>
            <a:r>
              <a:t>• Develop dynamic memory nodes that reorganize data harmonically.</a:t>
            </a:r>
          </a:p>
          <a:p>
            <a:r>
              <a:t>• Implement self-refining pruning algorithms for efficiency.</a:t>
            </a:r>
          </a:p>
          <a:p>
            <a:r>
              <a:t>• Use reinforcement learning to test how AI adapts over time.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Collatz AI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with dynamic learning—reducing the need for massive data retraining.</a:t>
            </a:r>
          </a:p>
          <a:p>
            <a:r>
              <a:t>• More efficient AI assistants that refine their understanding like humans.</a:t>
            </a:r>
          </a:p>
          <a:p>
            <a:r>
              <a:t>• AI in quantum computing—self-organizing knowledge in complex networks.</a:t>
            </a:r>
          </a:p>
          <a:p>
            <a:r>
              <a:t>• Optimization of neural networks for lower energy consumption.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Should Implement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Research Labs: OpenAI, DeepMind, Anthropic AI.</a:t>
            </a:r>
          </a:p>
          <a:p>
            <a:r>
              <a:t>• Universities: MIT, Stanford, Harvard AI research teams.</a:t>
            </a:r>
          </a:p>
          <a:p>
            <a:r>
              <a:t>• Startups in AI scaling, neural optimization, and self-learning systems.</a:t>
            </a:r>
          </a:p>
          <a:p>
            <a:r>
              <a:t>• Neuroscientists studying brain-inspired AI architectures.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