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74C1C-9BE2-43E0-A4B7-74DF345FC88F}" v="111" dt="2018-03-12T20:34:03.807"/>
    <p1510:client id="{E715300B-5F82-46A8-982F-D7099BC209F3}" v="44" dt="2018-03-12T20:36:3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ali Appasaheb Lambe" userId="10033FFF96F8B1E2@LIVE.COM" providerId="AD" clId="Web-{FF27F21A-3ADC-4975-AEBD-401059131411}"/>
    <pc:docChg chg="modSld">
      <pc:chgData name="Vaishali Appasaheb Lambe" userId="10033FFF96F8B1E2@LIVE.COM" providerId="AD" clId="Web-{FF27F21A-3ADC-4975-AEBD-401059131411}" dt="2018-03-15T00:51:09.926" v="673"/>
      <pc:docMkLst>
        <pc:docMk/>
      </pc:docMkLst>
      <pc:sldChg chg="modSp">
        <pc:chgData name="Vaishali Appasaheb Lambe" userId="10033FFF96F8B1E2@LIVE.COM" providerId="AD" clId="Web-{FF27F21A-3ADC-4975-AEBD-401059131411}" dt="2018-03-15T00:49:36.159" v="639"/>
        <pc:sldMkLst>
          <pc:docMk/>
          <pc:sldMk cId="605829264" sldId="258"/>
        </pc:sldMkLst>
        <pc:spChg chg="mod">
          <ac:chgData name="Vaishali Appasaheb Lambe" userId="10033FFF96F8B1E2@LIVE.COM" providerId="AD" clId="Web-{FF27F21A-3ADC-4975-AEBD-401059131411}" dt="2018-03-15T00:49:36.159" v="639"/>
          <ac:spMkLst>
            <pc:docMk/>
            <pc:sldMk cId="605829264" sldId="258"/>
            <ac:spMk id="3" creationId="{7079EF6D-FCB8-EA42-BA7F-0740C71D9965}"/>
          </ac:spMkLst>
        </pc:spChg>
      </pc:sldChg>
      <pc:sldChg chg="modSp">
        <pc:chgData name="Vaishali Appasaheb Lambe" userId="10033FFF96F8B1E2@LIVE.COM" providerId="AD" clId="Web-{FF27F21A-3ADC-4975-AEBD-401059131411}" dt="2018-03-15T00:50:52.814" v="670"/>
        <pc:sldMkLst>
          <pc:docMk/>
          <pc:sldMk cId="2260706241" sldId="262"/>
        </pc:sldMkLst>
        <pc:spChg chg="mod">
          <ac:chgData name="Vaishali Appasaheb Lambe" userId="10033FFF96F8B1E2@LIVE.COM" providerId="AD" clId="Web-{FF27F21A-3ADC-4975-AEBD-401059131411}" dt="2018-03-15T00:50:52.814" v="670"/>
          <ac:spMkLst>
            <pc:docMk/>
            <pc:sldMk cId="2260706241" sldId="262"/>
            <ac:spMk id="2" creationId="{476336EB-5E42-4B1A-8444-6BF4EC4895ED}"/>
          </ac:spMkLst>
        </pc:spChg>
      </pc:sldChg>
      <pc:sldChg chg="modSp">
        <pc:chgData name="Vaishali Appasaheb Lambe" userId="10033FFF96F8B1E2@LIVE.COM" providerId="AD" clId="Web-{FF27F21A-3ADC-4975-AEBD-401059131411}" dt="2018-03-15T00:49:51.411" v="642"/>
        <pc:sldMkLst>
          <pc:docMk/>
          <pc:sldMk cId="2197959046" sldId="263"/>
        </pc:sldMkLst>
        <pc:spChg chg="mod">
          <ac:chgData name="Vaishali Appasaheb Lambe" userId="10033FFF96F8B1E2@LIVE.COM" providerId="AD" clId="Web-{FF27F21A-3ADC-4975-AEBD-401059131411}" dt="2018-03-15T00:49:51.411" v="642"/>
          <ac:spMkLst>
            <pc:docMk/>
            <pc:sldMk cId="2197959046" sldId="263"/>
            <ac:spMk id="2" creationId="{FC37B963-4CCA-4C6E-9066-0A477A406135}"/>
          </ac:spMkLst>
        </pc:spChg>
      </pc:sldChg>
      <pc:sldChg chg="modSp">
        <pc:chgData name="Vaishali Appasaheb Lambe" userId="10033FFF96F8B1E2@LIVE.COM" providerId="AD" clId="Web-{FF27F21A-3ADC-4975-AEBD-401059131411}" dt="2018-03-15T00:51:09.926" v="673"/>
        <pc:sldMkLst>
          <pc:docMk/>
          <pc:sldMk cId="69147268" sldId="264"/>
        </pc:sldMkLst>
        <pc:spChg chg="mod">
          <ac:chgData name="Vaishali Appasaheb Lambe" userId="10033FFF96F8B1E2@LIVE.COM" providerId="AD" clId="Web-{FF27F21A-3ADC-4975-AEBD-401059131411}" dt="2018-03-15T00:51:09.926" v="673"/>
          <ac:spMkLst>
            <pc:docMk/>
            <pc:sldMk cId="69147268" sldId="264"/>
            <ac:spMk id="2" creationId="{CD67B872-983B-446C-819B-AECB024E9628}"/>
          </ac:spMkLst>
        </pc:spChg>
      </pc:sldChg>
    </pc:docChg>
  </pc:docChgLst>
  <pc:docChgLst>
    <pc:chgData name="Nishant Maheshkumar Gandhi" userId="10037FFE9C65A24A@LIVE.COM" providerId="AD" clId="Web-{59774C1C-9BE2-43E0-A4B7-74DF345FC88F}"/>
    <pc:docChg chg="addSld delSld modSld sldOrd">
      <pc:chgData name="Nishant Maheshkumar Gandhi" userId="10037FFE9C65A24A@LIVE.COM" providerId="AD" clId="Web-{59774C1C-9BE2-43E0-A4B7-74DF345FC88F}" dt="2018-03-12T20:34:04.729" v="188"/>
      <pc:docMkLst>
        <pc:docMk/>
      </pc:docMkLst>
      <pc:sldChg chg="modSp ord">
        <pc:chgData name="Nishant Maheshkumar Gandhi" userId="10037FFE9C65A24A@LIVE.COM" providerId="AD" clId="Web-{59774C1C-9BE2-43E0-A4B7-74DF345FC88F}" dt="2018-03-12T20:34:03.807" v="186"/>
        <pc:sldMkLst>
          <pc:docMk/>
          <pc:sldMk cId="509575145" sldId="259"/>
        </pc:sldMkLst>
        <pc:spChg chg="mod">
          <ac:chgData name="Nishant Maheshkumar Gandhi" userId="10037FFE9C65A24A@LIVE.COM" providerId="AD" clId="Web-{59774C1C-9BE2-43E0-A4B7-74DF345FC88F}" dt="2018-03-12T20:34:03.807" v="186"/>
          <ac:spMkLst>
            <pc:docMk/>
            <pc:sldMk cId="509575145" sldId="259"/>
            <ac:spMk id="2" creationId="{C78E144A-B035-415B-9479-28DA101F81E9}"/>
          </ac:spMkLst>
        </pc:spChg>
      </pc:sldChg>
      <pc:sldChg chg="addSp delSp modSp ord">
        <pc:chgData name="Nishant Maheshkumar Gandhi" userId="10037FFE9C65A24A@LIVE.COM" providerId="AD" clId="Web-{59774C1C-9BE2-43E0-A4B7-74DF345FC88F}" dt="2018-03-12T20:32:59.367" v="170"/>
        <pc:sldMkLst>
          <pc:docMk/>
          <pc:sldMk cId="2640416249" sldId="260"/>
        </pc:sldMkLst>
        <pc:spChg chg="mod">
          <ac:chgData name="Nishant Maheshkumar Gandhi" userId="10037FFE9C65A24A@LIVE.COM" providerId="AD" clId="Web-{59774C1C-9BE2-43E0-A4B7-74DF345FC88F}" dt="2018-03-12T19:57:14.823" v="24"/>
          <ac:spMkLst>
            <pc:docMk/>
            <pc:sldMk cId="2640416249" sldId="260"/>
            <ac:spMk id="2" creationId="{840D5394-6A0C-457E-A0ED-E6F47C9F1386}"/>
          </ac:spMkLst>
        </pc:spChg>
        <pc:spChg chg="add del mod">
          <ac:chgData name="Nishant Maheshkumar Gandhi" userId="10037FFE9C65A24A@LIVE.COM" providerId="AD" clId="Web-{59774C1C-9BE2-43E0-A4B7-74DF345FC88F}" dt="2018-03-12T20:16:33.385" v="131"/>
          <ac:spMkLst>
            <pc:docMk/>
            <pc:sldMk cId="2640416249" sldId="260"/>
            <ac:spMk id="3" creationId="{742796F0-1505-445D-820C-EC10011ED52D}"/>
          </ac:spMkLst>
        </pc:spChg>
        <pc:spChg chg="mod">
          <ac:chgData name="Nishant Maheshkumar Gandhi" userId="10037FFE9C65A24A@LIVE.COM" providerId="AD" clId="Web-{59774C1C-9BE2-43E0-A4B7-74DF345FC88F}" dt="2018-03-12T20:15:13.007" v="116"/>
          <ac:spMkLst>
            <pc:docMk/>
            <pc:sldMk cId="2640416249" sldId="260"/>
            <ac:spMk id="4" creationId="{E0FAFDBC-5776-4E81-88B3-D1C95D380F86}"/>
          </ac:spMkLst>
        </pc:spChg>
        <pc:spChg chg="add mod">
          <ac:chgData name="Nishant Maheshkumar Gandhi" userId="10037FFE9C65A24A@LIVE.COM" providerId="AD" clId="Web-{59774C1C-9BE2-43E0-A4B7-74DF345FC88F}" dt="2018-03-12T20:19:03.892" v="169"/>
          <ac:spMkLst>
            <pc:docMk/>
            <pc:sldMk cId="2640416249" sldId="260"/>
            <ac:spMk id="5" creationId="{D52D9A58-0CF3-400D-ABDD-9E85EDE60F70}"/>
          </ac:spMkLst>
        </pc:spChg>
        <pc:spChg chg="mod">
          <ac:chgData name="Nishant Maheshkumar Gandhi" userId="10037FFE9C65A24A@LIVE.COM" providerId="AD" clId="Web-{59774C1C-9BE2-43E0-A4B7-74DF345FC88F}" dt="2018-03-12T20:15:47.257" v="128"/>
          <ac:spMkLst>
            <pc:docMk/>
            <pc:sldMk cId="2640416249" sldId="260"/>
            <ac:spMk id="6" creationId="{45D7399A-F09C-4E04-821C-5312A5005F6D}"/>
          </ac:spMkLst>
        </pc:spChg>
        <pc:spChg chg="mod">
          <ac:chgData name="Nishant Maheshkumar Gandhi" userId="10037FFE9C65A24A@LIVE.COM" providerId="AD" clId="Web-{59774C1C-9BE2-43E0-A4B7-74DF345FC88F}" dt="2018-03-12T20:13:25.379" v="93"/>
          <ac:spMkLst>
            <pc:docMk/>
            <pc:sldMk cId="2640416249" sldId="260"/>
            <ac:spMk id="8" creationId="{4F1C3455-0632-435F-A207-701CAC9284A8}"/>
          </ac:spMkLst>
        </pc:spChg>
        <pc:spChg chg="add mod">
          <ac:chgData name="Nishant Maheshkumar Gandhi" userId="10037FFE9C65A24A@LIVE.COM" providerId="AD" clId="Web-{59774C1C-9BE2-43E0-A4B7-74DF345FC88F}" dt="2018-03-12T20:14:52.506" v="112"/>
          <ac:spMkLst>
            <pc:docMk/>
            <pc:sldMk cId="2640416249" sldId="260"/>
            <ac:spMk id="9" creationId="{C09EF216-6603-4662-BBCA-69DCF3B5D1CC}"/>
          </ac:spMkLst>
        </pc:spChg>
        <pc:spChg chg="mod">
          <ac:chgData name="Nishant Maheshkumar Gandhi" userId="10037FFE9C65A24A@LIVE.COM" providerId="AD" clId="Web-{59774C1C-9BE2-43E0-A4B7-74DF345FC88F}" dt="2018-03-12T20:13:45.223" v="94"/>
          <ac:spMkLst>
            <pc:docMk/>
            <pc:sldMk cId="2640416249" sldId="260"/>
            <ac:spMk id="10" creationId="{80BFF61C-8D5A-45CC-A666-165A1FCFADE2}"/>
          </ac:spMkLst>
        </pc:spChg>
        <pc:spChg chg="mod">
          <ac:chgData name="Nishant Maheshkumar Gandhi" userId="10037FFE9C65A24A@LIVE.COM" providerId="AD" clId="Web-{59774C1C-9BE2-43E0-A4B7-74DF345FC88F}" dt="2018-03-12T19:57:43.464" v="30"/>
          <ac:spMkLst>
            <pc:docMk/>
            <pc:sldMk cId="2640416249" sldId="260"/>
            <ac:spMk id="11" creationId="{420C5C39-60C2-4FA8-8106-A7C472B89CAF}"/>
          </ac:spMkLst>
        </pc:spChg>
        <pc:spChg chg="add mod">
          <ac:chgData name="Nishant Maheshkumar Gandhi" userId="10037FFE9C65A24A@LIVE.COM" providerId="AD" clId="Web-{59774C1C-9BE2-43E0-A4B7-74DF345FC88F}" dt="2018-03-12T20:32:59.367" v="170"/>
          <ac:spMkLst>
            <pc:docMk/>
            <pc:sldMk cId="2640416249" sldId="260"/>
            <ac:spMk id="12" creationId="{A90E5E96-ADED-4030-8AA7-B9D05D81B62A}"/>
          </ac:spMkLst>
        </pc:spChg>
        <pc:spChg chg="add del">
          <ac:chgData name="Nishant Maheshkumar Gandhi" userId="10037FFE9C65A24A@LIVE.COM" providerId="AD" clId="Web-{59774C1C-9BE2-43E0-A4B7-74DF345FC88F}" dt="2018-03-12T20:14:03.364" v="101"/>
          <ac:spMkLst>
            <pc:docMk/>
            <pc:sldMk cId="2640416249" sldId="260"/>
            <ac:spMk id="13" creationId="{6D4E115E-E64E-4C2E-A423-6A68E135FCE0}"/>
          </ac:spMkLst>
        </pc:spChg>
        <pc:spChg chg="add mod">
          <ac:chgData name="Nishant Maheshkumar Gandhi" userId="10037FFE9C65A24A@LIVE.COM" providerId="AD" clId="Web-{59774C1C-9BE2-43E0-A4B7-74DF345FC88F}" dt="2018-03-12T20:14:18.614" v="105"/>
          <ac:spMkLst>
            <pc:docMk/>
            <pc:sldMk cId="2640416249" sldId="260"/>
            <ac:spMk id="14" creationId="{67450709-53E9-4C72-A9BC-C1776C76B604}"/>
          </ac:spMkLst>
        </pc:spChg>
        <pc:spChg chg="add mod">
          <ac:chgData name="Nishant Maheshkumar Gandhi" userId="10037FFE9C65A24A@LIVE.COM" providerId="AD" clId="Web-{59774C1C-9BE2-43E0-A4B7-74DF345FC88F}" dt="2018-03-12T20:14:46.834" v="111"/>
          <ac:spMkLst>
            <pc:docMk/>
            <pc:sldMk cId="2640416249" sldId="260"/>
            <ac:spMk id="15" creationId="{4C503E92-8DC8-40B2-839B-71228886E883}"/>
          </ac:spMkLst>
        </pc:spChg>
        <pc:spChg chg="add mod">
          <ac:chgData name="Nishant Maheshkumar Gandhi" userId="10037FFE9C65A24A@LIVE.COM" providerId="AD" clId="Web-{59774C1C-9BE2-43E0-A4B7-74DF345FC88F}" dt="2018-03-12T20:15:08.335" v="115"/>
          <ac:spMkLst>
            <pc:docMk/>
            <pc:sldMk cId="2640416249" sldId="260"/>
            <ac:spMk id="16" creationId="{3390EF2E-DB9A-4FF2-A00E-6098305000B9}"/>
          </ac:spMkLst>
        </pc:spChg>
        <pc:spChg chg="add mod">
          <ac:chgData name="Nishant Maheshkumar Gandhi" userId="10037FFE9C65A24A@LIVE.COM" providerId="AD" clId="Web-{59774C1C-9BE2-43E0-A4B7-74DF345FC88F}" dt="2018-03-12T20:18:38.532" v="165"/>
          <ac:spMkLst>
            <pc:docMk/>
            <pc:sldMk cId="2640416249" sldId="260"/>
            <ac:spMk id="17" creationId="{DDBEA86E-A9BA-4CED-A370-A321B3F04EB8}"/>
          </ac:spMkLst>
        </pc:spChg>
      </pc:sldChg>
      <pc:sldChg chg="new del">
        <pc:chgData name="Nishant Maheshkumar Gandhi" userId="10037FFE9C65A24A@LIVE.COM" providerId="AD" clId="Web-{59774C1C-9BE2-43E0-A4B7-74DF345FC88F}" dt="2018-03-12T20:18:50.689" v="166"/>
        <pc:sldMkLst>
          <pc:docMk/>
          <pc:sldMk cId="2074516138" sldId="261"/>
        </pc:sldMkLst>
      </pc:sldChg>
    </pc:docChg>
  </pc:docChgLst>
  <pc:docChgLst>
    <pc:chgData name="Nishant Maheshkumar Gandhi" userId="10037FFE9C65A24A@LIVE.COM" providerId="AD" clId="Web-{ADBBB2E2-BA5A-454B-B836-84987965AEE5}"/>
    <pc:docChg chg="addSld modSld">
      <pc:chgData name="Nishant Maheshkumar Gandhi" userId="10037FFE9C65A24A@LIVE.COM" providerId="AD" clId="Web-{ADBBB2E2-BA5A-454B-B836-84987965AEE5}" dt="2018-03-12T16:21:19.758" v="151"/>
      <pc:docMkLst>
        <pc:docMk/>
      </pc:docMkLst>
      <pc:sldChg chg="addSp delSp modSp new mod modClrScheme chgLayout">
        <pc:chgData name="Nishant Maheshkumar Gandhi" userId="10037FFE9C65A24A@LIVE.COM" providerId="AD" clId="Web-{ADBBB2E2-BA5A-454B-B836-84987965AEE5}" dt="2018-03-12T16:19:05.895" v="121"/>
        <pc:sldMkLst>
          <pc:docMk/>
          <pc:sldMk cId="509575145" sldId="259"/>
        </pc:sldMkLst>
        <pc:spChg chg="mod ord">
          <ac:chgData name="Nishant Maheshkumar Gandhi" userId="10037FFE9C65A24A@LIVE.COM" providerId="AD" clId="Web-{ADBBB2E2-BA5A-454B-B836-84987965AEE5}" dt="2018-03-12T15:58:05.156" v="10"/>
          <ac:spMkLst>
            <pc:docMk/>
            <pc:sldMk cId="509575145" sldId="259"/>
            <ac:spMk id="2" creationId="{C78E144A-B035-415B-9479-28DA101F81E9}"/>
          </ac:spMkLst>
        </pc:spChg>
        <pc:spChg chg="del">
          <ac:chgData name="Nishant Maheshkumar Gandhi" userId="10037FFE9C65A24A@LIVE.COM" providerId="AD" clId="Web-{ADBBB2E2-BA5A-454B-B836-84987965AEE5}" dt="2018-03-12T15:57:54.686" v="1"/>
          <ac:spMkLst>
            <pc:docMk/>
            <pc:sldMk cId="509575145" sldId="259"/>
            <ac:spMk id="3" creationId="{47683AB8-3DD0-4E12-A21B-BAB2E7602BB1}"/>
          </ac:spMkLst>
        </pc:spChg>
        <pc:spChg chg="add mod">
          <ac:chgData name="Nishant Maheshkumar Gandhi" userId="10037FFE9C65A24A@LIVE.COM" providerId="AD" clId="Web-{ADBBB2E2-BA5A-454B-B836-84987965AEE5}" dt="2018-03-12T16:18:38.220" v="119"/>
          <ac:spMkLst>
            <pc:docMk/>
            <pc:sldMk cId="509575145" sldId="259"/>
            <ac:spMk id="4" creationId="{E1084C44-E9B1-41C7-8A5B-7231A1258727}"/>
          </ac:spMkLst>
        </pc:spChg>
        <pc:spChg chg="add del">
          <ac:chgData name="Nishant Maheshkumar Gandhi" userId="10037FFE9C65A24A@LIVE.COM" providerId="AD" clId="Web-{ADBBB2E2-BA5A-454B-B836-84987965AEE5}" dt="2018-03-12T16:00:25.613" v="16"/>
          <ac:spMkLst>
            <pc:docMk/>
            <pc:sldMk cId="509575145" sldId="259"/>
            <ac:spMk id="5" creationId="{BCD10EA5-ACE6-4909-AEF2-38D566DDC13C}"/>
          </ac:spMkLst>
        </pc:spChg>
        <pc:spChg chg="add mod">
          <ac:chgData name="Nishant Maheshkumar Gandhi" userId="10037FFE9C65A24A@LIVE.COM" providerId="AD" clId="Web-{ADBBB2E2-BA5A-454B-B836-84987965AEE5}" dt="2018-03-12T16:18:11.606" v="117"/>
          <ac:spMkLst>
            <pc:docMk/>
            <pc:sldMk cId="509575145" sldId="259"/>
            <ac:spMk id="6" creationId="{BC8AC769-962F-45BD-80AB-07A51A8287A2}"/>
          </ac:spMkLst>
        </pc:spChg>
        <pc:spChg chg="add del mod">
          <ac:chgData name="Nishant Maheshkumar Gandhi" userId="10037FFE9C65A24A@LIVE.COM" providerId="AD" clId="Web-{ADBBB2E2-BA5A-454B-B836-84987965AEE5}" dt="2018-03-12T16:04:42.313" v="47"/>
          <ac:spMkLst>
            <pc:docMk/>
            <pc:sldMk cId="509575145" sldId="259"/>
            <ac:spMk id="7" creationId="{F6B16D67-7BEB-416F-9518-DF7CE84594D3}"/>
          </ac:spMkLst>
        </pc:spChg>
        <pc:spChg chg="add mod">
          <ac:chgData name="Nishant Maheshkumar Gandhi" userId="10037FFE9C65A24A@LIVE.COM" providerId="AD" clId="Web-{ADBBB2E2-BA5A-454B-B836-84987965AEE5}" dt="2018-03-12T16:19:05.895" v="121"/>
          <ac:spMkLst>
            <pc:docMk/>
            <pc:sldMk cId="509575145" sldId="259"/>
            <ac:spMk id="8" creationId="{3BE698B6-2626-4494-8D13-54FCD7A8876A}"/>
          </ac:spMkLst>
        </pc:spChg>
        <pc:spChg chg="add mod">
          <ac:chgData name="Nishant Maheshkumar Gandhi" userId="10037FFE9C65A24A@LIVE.COM" providerId="AD" clId="Web-{ADBBB2E2-BA5A-454B-B836-84987965AEE5}" dt="2018-03-12T16:18:18.309" v="118"/>
          <ac:spMkLst>
            <pc:docMk/>
            <pc:sldMk cId="509575145" sldId="259"/>
            <ac:spMk id="9" creationId="{A181AE6E-B79E-484C-AC55-725009DFFE4A}"/>
          </ac:spMkLst>
        </pc:spChg>
        <pc:spChg chg="add mod">
          <ac:chgData name="Nishant Maheshkumar Gandhi" userId="10037FFE9C65A24A@LIVE.COM" providerId="AD" clId="Web-{ADBBB2E2-BA5A-454B-B836-84987965AEE5}" dt="2018-03-12T16:18:45.361" v="120"/>
          <ac:spMkLst>
            <pc:docMk/>
            <pc:sldMk cId="509575145" sldId="259"/>
            <ac:spMk id="10" creationId="{A1E49A70-6910-4B62-8DED-0AC9907C990F}"/>
          </ac:spMkLst>
        </pc:spChg>
        <pc:spChg chg="add mod">
          <ac:chgData name="Nishant Maheshkumar Gandhi" userId="10037FFE9C65A24A@LIVE.COM" providerId="AD" clId="Web-{ADBBB2E2-BA5A-454B-B836-84987965AEE5}" dt="2018-03-12T16:10:47.091" v="94"/>
          <ac:spMkLst>
            <pc:docMk/>
            <pc:sldMk cId="509575145" sldId="259"/>
            <ac:spMk id="11" creationId="{A3887062-AE0F-441B-9A74-1411EF333C63}"/>
          </ac:spMkLst>
        </pc:spChg>
        <pc:spChg chg="add mod">
          <ac:chgData name="Nishant Maheshkumar Gandhi" userId="10037FFE9C65A24A@LIVE.COM" providerId="AD" clId="Web-{ADBBB2E2-BA5A-454B-B836-84987965AEE5}" dt="2018-03-12T16:10:58.045" v="96"/>
          <ac:spMkLst>
            <pc:docMk/>
            <pc:sldMk cId="509575145" sldId="259"/>
            <ac:spMk id="12" creationId="{8F211E78-11CA-447B-99B7-937508CC847B}"/>
          </ac:spMkLst>
        </pc:spChg>
        <pc:spChg chg="add mod">
          <ac:chgData name="Nishant Maheshkumar Gandhi" userId="10037FFE9C65A24A@LIVE.COM" providerId="AD" clId="Web-{ADBBB2E2-BA5A-454B-B836-84987965AEE5}" dt="2018-03-12T16:11:14.670" v="98"/>
          <ac:spMkLst>
            <pc:docMk/>
            <pc:sldMk cId="509575145" sldId="259"/>
            <ac:spMk id="13" creationId="{7755FCB9-FE99-4F9F-BFDA-8C82B506A1C6}"/>
          </ac:spMkLst>
        </pc:spChg>
        <pc:spChg chg="add mod">
          <ac:chgData name="Nishant Maheshkumar Gandhi" userId="10037FFE9C65A24A@LIVE.COM" providerId="AD" clId="Web-{ADBBB2E2-BA5A-454B-B836-84987965AEE5}" dt="2018-03-12T16:10:08.828" v="88"/>
          <ac:spMkLst>
            <pc:docMk/>
            <pc:sldMk cId="509575145" sldId="259"/>
            <ac:spMk id="14" creationId="{32B89B55-0292-46D3-99EA-7741A75F87E3}"/>
          </ac:spMkLst>
        </pc:spChg>
      </pc:sldChg>
      <pc:sldChg chg="addSp modSp new">
        <pc:chgData name="Nishant Maheshkumar Gandhi" userId="10037FFE9C65A24A@LIVE.COM" providerId="AD" clId="Web-{ADBBB2E2-BA5A-454B-B836-84987965AEE5}" dt="2018-03-12T16:21:18.383" v="149"/>
        <pc:sldMkLst>
          <pc:docMk/>
          <pc:sldMk cId="2640416249" sldId="260"/>
        </pc:sldMkLst>
        <pc:spChg chg="mod">
          <ac:chgData name="Nishant Maheshkumar Gandhi" userId="10037FFE9C65A24A@LIVE.COM" providerId="AD" clId="Web-{ADBBB2E2-BA5A-454B-B836-84987965AEE5}" dt="2018-03-12T16:21:18.383" v="149"/>
          <ac:spMkLst>
            <pc:docMk/>
            <pc:sldMk cId="2640416249" sldId="260"/>
            <ac:spMk id="2" creationId="{840D5394-6A0C-457E-A0ED-E6F47C9F1386}"/>
          </ac:spMkLst>
        </pc:spChg>
        <pc:spChg chg="add mod">
          <ac:chgData name="Nishant Maheshkumar Gandhi" userId="10037FFE9C65A24A@LIVE.COM" providerId="AD" clId="Web-{ADBBB2E2-BA5A-454B-B836-84987965AEE5}" dt="2018-03-12T16:20:28.382" v="123"/>
          <ac:spMkLst>
            <pc:docMk/>
            <pc:sldMk cId="2640416249" sldId="260"/>
            <ac:spMk id="4" creationId="{E0FAFDBC-5776-4E81-88B3-D1C95D380F86}"/>
          </ac:spMkLst>
        </pc:spChg>
        <pc:spChg chg="add mod">
          <ac:chgData name="Nishant Maheshkumar Gandhi" userId="10037FFE9C65A24A@LIVE.COM" providerId="AD" clId="Web-{ADBBB2E2-BA5A-454B-B836-84987965AEE5}" dt="2018-03-12T16:21:00.383" v="135"/>
          <ac:spMkLst>
            <pc:docMk/>
            <pc:sldMk cId="2640416249" sldId="260"/>
            <ac:spMk id="6" creationId="{45D7399A-F09C-4E04-821C-5312A5005F6D}"/>
          </ac:spMkLst>
        </pc:spChg>
        <pc:spChg chg="add mod">
          <ac:chgData name="Nishant Maheshkumar Gandhi" userId="10037FFE9C65A24A@LIVE.COM" providerId="AD" clId="Web-{ADBBB2E2-BA5A-454B-B836-84987965AEE5}" dt="2018-03-12T16:20:46.445" v="128"/>
          <ac:spMkLst>
            <pc:docMk/>
            <pc:sldMk cId="2640416249" sldId="260"/>
            <ac:spMk id="8" creationId="{4F1C3455-0632-435F-A207-701CAC9284A8}"/>
          </ac:spMkLst>
        </pc:spChg>
        <pc:spChg chg="add mod">
          <ac:chgData name="Nishant Maheshkumar Gandhi" userId="10037FFE9C65A24A@LIVE.COM" providerId="AD" clId="Web-{ADBBB2E2-BA5A-454B-B836-84987965AEE5}" dt="2018-03-12T16:21:04.695" v="136"/>
          <ac:spMkLst>
            <pc:docMk/>
            <pc:sldMk cId="2640416249" sldId="260"/>
            <ac:spMk id="10" creationId="{80BFF61C-8D5A-45CC-A666-165A1FCFADE2}"/>
          </ac:spMkLst>
        </pc:spChg>
        <pc:spChg chg="add mod">
          <ac:chgData name="Nishant Maheshkumar Gandhi" userId="10037FFE9C65A24A@LIVE.COM" providerId="AD" clId="Web-{ADBBB2E2-BA5A-454B-B836-84987965AEE5}" dt="2018-03-12T16:20:52.351" v="131"/>
          <ac:spMkLst>
            <pc:docMk/>
            <pc:sldMk cId="2640416249" sldId="260"/>
            <ac:spMk id="11" creationId="{420C5C39-60C2-4FA8-8106-A7C472B89CAF}"/>
          </ac:spMkLst>
        </pc:spChg>
      </pc:sldChg>
    </pc:docChg>
  </pc:docChgLst>
  <pc:docChgLst>
    <pc:chgData name="Vaishali Appasaheb Lambe" userId="10033FFF96F8B1E2@LIVE.COM" providerId="AD" clId="Web-{C047C580-D913-4B76-9986-953C044B0037}"/>
    <pc:docChg chg="addSld modSld">
      <pc:chgData name="Vaishali Appasaheb Lambe" userId="10033FFF96F8B1E2@LIVE.COM" providerId="AD" clId="Web-{C047C580-D913-4B76-9986-953C044B0037}" dt="2018-03-12T21:37:58.534" v="272"/>
      <pc:docMkLst>
        <pc:docMk/>
      </pc:docMkLst>
      <pc:sldChg chg="addSp modSp">
        <pc:chgData name="Vaishali Appasaheb Lambe" userId="10033FFF96F8B1E2@LIVE.COM" providerId="AD" clId="Web-{C047C580-D913-4B76-9986-953C044B0037}" dt="2018-03-12T21:37:58.534" v="271"/>
        <pc:sldMkLst>
          <pc:docMk/>
          <pc:sldMk cId="2260706241" sldId="262"/>
        </pc:sldMkLst>
        <pc:spChg chg="add mod">
          <ac:chgData name="Vaishali Appasaheb Lambe" userId="10033FFF96F8B1E2@LIVE.COM" providerId="AD" clId="Web-{C047C580-D913-4B76-9986-953C044B0037}" dt="2018-03-12T21:37:58.534" v="271"/>
          <ac:spMkLst>
            <pc:docMk/>
            <pc:sldMk cId="2260706241" sldId="262"/>
            <ac:spMk id="2" creationId="{476336EB-5E42-4B1A-8444-6BF4EC4895ED}"/>
          </ac:spMkLst>
        </pc:spChg>
      </pc:sldChg>
      <pc:sldChg chg="addSp modSp new">
        <pc:chgData name="Vaishali Appasaheb Lambe" userId="10033FFF96F8B1E2@LIVE.COM" providerId="AD" clId="Web-{C047C580-D913-4B76-9986-953C044B0037}" dt="2018-03-12T21:37:26.581" v="250"/>
        <pc:sldMkLst>
          <pc:docMk/>
          <pc:sldMk cId="2197959046" sldId="263"/>
        </pc:sldMkLst>
        <pc:spChg chg="add mod">
          <ac:chgData name="Vaishali Appasaheb Lambe" userId="10033FFF96F8B1E2@LIVE.COM" providerId="AD" clId="Web-{C047C580-D913-4B76-9986-953C044B0037}" dt="2018-03-12T21:37:26.581" v="250"/>
          <ac:spMkLst>
            <pc:docMk/>
            <pc:sldMk cId="2197959046" sldId="263"/>
            <ac:spMk id="2" creationId="{FC37B963-4CCA-4C6E-9066-0A477A406135}"/>
          </ac:spMkLst>
        </pc:spChg>
      </pc:sldChg>
      <pc:sldChg chg="addSp modSp new">
        <pc:chgData name="Vaishali Appasaheb Lambe" userId="10033FFF96F8B1E2@LIVE.COM" providerId="AD" clId="Web-{C047C580-D913-4B76-9986-953C044B0037}" dt="2018-03-12T21:37:42.128" v="258"/>
        <pc:sldMkLst>
          <pc:docMk/>
          <pc:sldMk cId="69147268" sldId="264"/>
        </pc:sldMkLst>
        <pc:spChg chg="add mod">
          <ac:chgData name="Vaishali Appasaheb Lambe" userId="10033FFF96F8B1E2@LIVE.COM" providerId="AD" clId="Web-{C047C580-D913-4B76-9986-953C044B0037}" dt="2018-03-12T21:37:42.128" v="258"/>
          <ac:spMkLst>
            <pc:docMk/>
            <pc:sldMk cId="69147268" sldId="264"/>
            <ac:spMk id="2" creationId="{CD67B872-983B-446C-819B-AECB024E9628}"/>
          </ac:spMkLst>
        </pc:spChg>
      </pc:sldChg>
    </pc:docChg>
  </pc:docChgLst>
  <pc:docChgLst>
    <pc:chgData name="Vaishali Appasaheb Lambe" userId="10033FFF96F8B1E2@LIVE.COM" providerId="AD" clId="Web-{E715300B-5F82-46A8-982F-D7099BC209F3}"/>
    <pc:docChg chg="addSld delSld modSld">
      <pc:chgData name="Vaishali Appasaheb Lambe" userId="10033FFF96F8B1E2@LIVE.COM" providerId="AD" clId="Web-{E715300B-5F82-46A8-982F-D7099BC209F3}" dt="2018-03-12T21:22:31.494" v="1060"/>
      <pc:docMkLst>
        <pc:docMk/>
      </pc:docMkLst>
      <pc:sldChg chg="del">
        <pc:chgData name="Vaishali Appasaheb Lambe" userId="10033FFF96F8B1E2@LIVE.COM" providerId="AD" clId="Web-{E715300B-5F82-46A8-982F-D7099BC209F3}" dt="2018-03-12T21:20:02.287" v="1058"/>
        <pc:sldMkLst>
          <pc:docMk/>
          <pc:sldMk cId="2716338118" sldId="257"/>
        </pc:sldMkLst>
      </pc:sldChg>
      <pc:sldChg chg="modSp">
        <pc:chgData name="Vaishali Appasaheb Lambe" userId="10033FFF96F8B1E2@LIVE.COM" providerId="AD" clId="Web-{E715300B-5F82-46A8-982F-D7099BC209F3}" dt="2018-03-12T20:36:34.329" v="89"/>
        <pc:sldMkLst>
          <pc:docMk/>
          <pc:sldMk cId="605829264" sldId="258"/>
        </pc:sldMkLst>
        <pc:spChg chg="mod">
          <ac:chgData name="Vaishali Appasaheb Lambe" userId="10033FFF96F8B1E2@LIVE.COM" providerId="AD" clId="Web-{E715300B-5F82-46A8-982F-D7099BC209F3}" dt="2018-03-12T20:36:34.329" v="89"/>
          <ac:spMkLst>
            <pc:docMk/>
            <pc:sldMk cId="605829264" sldId="258"/>
            <ac:spMk id="2" creationId="{599E970F-8AAA-C740-AB4E-C8A7F4A93DAD}"/>
          </ac:spMkLst>
        </pc:spChg>
        <pc:spChg chg="mod">
          <ac:chgData name="Vaishali Appasaheb Lambe" userId="10033FFF96F8B1E2@LIVE.COM" providerId="AD" clId="Web-{E715300B-5F82-46A8-982F-D7099BC209F3}" dt="2018-03-12T20:14:50.863" v="81"/>
          <ac:spMkLst>
            <pc:docMk/>
            <pc:sldMk cId="605829264" sldId="258"/>
            <ac:spMk id="3" creationId="{7079EF6D-FCB8-EA42-BA7F-0740C71D9965}"/>
          </ac:spMkLst>
        </pc:spChg>
      </pc:sldChg>
      <pc:sldChg chg="modSp">
        <pc:chgData name="Vaishali Appasaheb Lambe" userId="10033FFF96F8B1E2@LIVE.COM" providerId="AD" clId="Web-{E715300B-5F82-46A8-982F-D7099BC209F3}" dt="2018-03-12T20:33:31.809" v="84"/>
        <pc:sldMkLst>
          <pc:docMk/>
          <pc:sldMk cId="2640416249" sldId="260"/>
        </pc:sldMkLst>
        <pc:spChg chg="mod">
          <ac:chgData name="Vaishali Appasaheb Lambe" userId="10033FFF96F8B1E2@LIVE.COM" providerId="AD" clId="Web-{E715300B-5F82-46A8-982F-D7099BC209F3}" dt="2018-03-12T20:33:31.809" v="84"/>
          <ac:spMkLst>
            <pc:docMk/>
            <pc:sldMk cId="2640416249" sldId="260"/>
            <ac:spMk id="5" creationId="{D52D9A58-0CF3-400D-ABDD-9E85EDE60F70}"/>
          </ac:spMkLst>
        </pc:spChg>
      </pc:sldChg>
      <pc:sldChg chg="addSp modSp new">
        <pc:chgData name="Vaishali Appasaheb Lambe" userId="10033FFF96F8B1E2@LIVE.COM" providerId="AD" clId="Web-{E715300B-5F82-46A8-982F-D7099BC209F3}" dt="2018-03-12T21:22:31.494" v="1060"/>
        <pc:sldMkLst>
          <pc:docMk/>
          <pc:sldMk cId="3187632934" sldId="261"/>
        </pc:sldMkLst>
        <pc:spChg chg="add mod">
          <ac:chgData name="Vaishali Appasaheb Lambe" userId="10033FFF96F8B1E2@LIVE.COM" providerId="AD" clId="Web-{E715300B-5F82-46A8-982F-D7099BC209F3}" dt="2018-03-12T20:55:29.558" v="225"/>
          <ac:spMkLst>
            <pc:docMk/>
            <pc:sldMk cId="3187632934" sldId="261"/>
            <ac:spMk id="2" creationId="{C0E9F536-F599-427B-9D43-33E4BB3CE824}"/>
          </ac:spMkLst>
        </pc:spChg>
        <pc:graphicFrameChg chg="add mod modGraphic">
          <ac:chgData name="Vaishali Appasaheb Lambe" userId="10033FFF96F8B1E2@LIVE.COM" providerId="AD" clId="Web-{E715300B-5F82-46A8-982F-D7099BC209F3}" dt="2018-03-12T21:22:31.494" v="1060"/>
          <ac:graphicFrameMkLst>
            <pc:docMk/>
            <pc:sldMk cId="3187632934" sldId="261"/>
            <ac:graphicFrameMk id="3" creationId="{C2CD46FD-5063-448C-8FA3-32F5639022E0}"/>
          </ac:graphicFrameMkLst>
        </pc:graphicFrameChg>
      </pc:sldChg>
      <pc:sldChg chg="new">
        <pc:chgData name="Vaishali Appasaheb Lambe" userId="10033FFF96F8B1E2@LIVE.COM" providerId="AD" clId="Web-{E715300B-5F82-46A8-982F-D7099BC209F3}" dt="2018-03-12T21:18:43.441" v="1057"/>
        <pc:sldMkLst>
          <pc:docMk/>
          <pc:sldMk cId="226070624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antander-product-recommendation/dat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nishantgandhi99/Team_7_Santander_Product_Recommendation" TargetMode="External"/><Relationship Id="rId2" Type="http://schemas.openxmlformats.org/officeDocument/2006/relationships/hyperlink" Target="https://github.com/vaishalilambe/Team7_Santander_Product_Recommendatio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63CE-DA31-2340-BDD2-74AEE2CE4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r>
              <a:rPr lang="en-US" sz="5500">
                <a:solidFill>
                  <a:srgbClr val="FF0000"/>
                </a:solidFill>
              </a:rPr>
              <a:t>Santander</a:t>
            </a:r>
            <a:br>
              <a:rPr lang="en-US" sz="5500"/>
            </a:br>
            <a:r>
              <a:rPr lang="en-US" sz="5500"/>
              <a:t>Product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7944E-692C-344A-A8C1-99B1C835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690" y="4251365"/>
            <a:ext cx="4120738" cy="138941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Team 7</a:t>
            </a:r>
          </a:p>
          <a:p>
            <a:r>
              <a:rPr lang="en-US" b="1"/>
              <a:t>Arpit Rawat</a:t>
            </a:r>
          </a:p>
          <a:p>
            <a:r>
              <a:rPr lang="en-US" b="1"/>
              <a:t>Vaishali Lambe</a:t>
            </a:r>
          </a:p>
          <a:p>
            <a:r>
              <a:rPr lang="en-US" b="1"/>
              <a:t>Nishant Gandhi</a:t>
            </a:r>
          </a:p>
        </p:txBody>
      </p:sp>
    </p:spTree>
    <p:extLst>
      <p:ext uri="{BB962C8B-B14F-4D97-AF65-F5344CB8AC3E}">
        <p14:creationId xmlns:p14="http://schemas.microsoft.com/office/powerpoint/2010/main" val="19057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970F-8AAA-C740-AB4E-C8A7F4A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EF6D-FCB8-EA42-BA7F-0740C71D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86" y="1762100"/>
            <a:ext cx="9577914" cy="4105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Actor – Customer </a:t>
            </a:r>
          </a:p>
          <a:p>
            <a:pPr marL="0" indent="0">
              <a:buNone/>
            </a:pPr>
            <a:r>
              <a:rPr lang="en-US" dirty="0"/>
              <a:t>As a new customer [customer for less than 6 months], customer will see top rated banking products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   Actor - Customer</a:t>
            </a:r>
          </a:p>
          <a:p>
            <a:pPr marL="0" indent="0">
              <a:buNone/>
            </a:pPr>
            <a:r>
              <a:rPr lang="en-US" dirty="0"/>
              <a:t>As an existing customer [customer for more than 6 months], customer will see recommendation for relevant products on the basis of previous months product consumption of a customer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2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394-6A0C-457E-A0ED-E6F47C9F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Pipeline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0FAFDBC-5776-4E81-88B3-D1C95D380F86}"/>
              </a:ext>
            </a:extLst>
          </p:cNvPr>
          <p:cNvSpPr/>
          <p:nvPr/>
        </p:nvSpPr>
        <p:spPr>
          <a:xfrm>
            <a:off x="990600" y="2665413"/>
            <a:ext cx="1194682" cy="1385887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File</a:t>
            </a:r>
            <a:endParaRPr lang="en-US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7399A-F09C-4E04-821C-5312A5005F6D}"/>
              </a:ext>
            </a:extLst>
          </p:cNvPr>
          <p:cNvSpPr/>
          <p:nvPr/>
        </p:nvSpPr>
        <p:spPr>
          <a:xfrm>
            <a:off x="7703490" y="2938463"/>
            <a:ext cx="159608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ML Model Training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F1C3455-0632-435F-A207-701CAC9284A8}"/>
              </a:ext>
            </a:extLst>
          </p:cNvPr>
          <p:cNvSpPr/>
          <p:nvPr/>
        </p:nvSpPr>
        <p:spPr>
          <a:xfrm>
            <a:off x="10025063" y="2641600"/>
            <a:ext cx="2013008" cy="138588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Recommendation 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BFF61C-8D5A-45CC-A666-165A1FCFADE2}"/>
              </a:ext>
            </a:extLst>
          </p:cNvPr>
          <p:cNvSpPr/>
          <p:nvPr/>
        </p:nvSpPr>
        <p:spPr>
          <a:xfrm>
            <a:off x="935355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0C5C39-60C2-4FA8-8106-A7C472B89CAF}"/>
              </a:ext>
            </a:extLst>
          </p:cNvPr>
          <p:cNvSpPr/>
          <p:nvPr/>
        </p:nvSpPr>
        <p:spPr>
          <a:xfrm>
            <a:off x="6134100" y="32480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EF216-6603-4662-BBCA-69DCF3B5D1CC}"/>
              </a:ext>
            </a:extLst>
          </p:cNvPr>
          <p:cNvSpPr/>
          <p:nvPr/>
        </p:nvSpPr>
        <p:spPr>
          <a:xfrm>
            <a:off x="2962275" y="2899951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Batch Data Sanitation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0E5E96-ADED-4030-8AA7-B9D05D81B62A}"/>
              </a:ext>
            </a:extLst>
          </p:cNvPr>
          <p:cNvSpPr/>
          <p:nvPr/>
        </p:nvSpPr>
        <p:spPr>
          <a:xfrm>
            <a:off x="5457825" y="2698574"/>
            <a:ext cx="1523685" cy="138597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Polished Data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450709-53E9-4C72-A9BC-C1776C76B604}"/>
              </a:ext>
            </a:extLst>
          </p:cNvPr>
          <p:cNvSpPr/>
          <p:nvPr/>
        </p:nvSpPr>
        <p:spPr>
          <a:xfrm>
            <a:off x="702056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503E92-8DC8-40B2-839B-71228886E883}"/>
              </a:ext>
            </a:extLst>
          </p:cNvPr>
          <p:cNvSpPr/>
          <p:nvPr/>
        </p:nvSpPr>
        <p:spPr>
          <a:xfrm>
            <a:off x="4768968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90EF2E-DB9A-4FF2-A00E-6098305000B9}"/>
              </a:ext>
            </a:extLst>
          </p:cNvPr>
          <p:cNvSpPr/>
          <p:nvPr/>
        </p:nvSpPr>
        <p:spPr>
          <a:xfrm>
            <a:off x="226695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52D9A58-0CF3-400D-ABDD-9E85EDE60F70}"/>
              </a:ext>
            </a:extLst>
          </p:cNvPr>
          <p:cNvSpPr/>
          <p:nvPr/>
        </p:nvSpPr>
        <p:spPr>
          <a:xfrm>
            <a:off x="9888654" y="4733925"/>
            <a:ext cx="2287881" cy="143121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Zeppelin/Play </a:t>
            </a:r>
          </a:p>
          <a:p>
            <a:pPr algn="ctr"/>
            <a:r>
              <a:rPr lang="en-US"/>
              <a:t>Interface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DBEA86E-A9BA-4CED-A370-A321B3F04EB8}"/>
              </a:ext>
            </a:extLst>
          </p:cNvPr>
          <p:cNvSpPr/>
          <p:nvPr/>
        </p:nvSpPr>
        <p:spPr>
          <a:xfrm rot="-5340000">
            <a:off x="10716508" y="4286250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144A-B035-415B-9479-28DA101F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Pipeline(Additional)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4C44-E9B1-41C7-8A5B-7231A1258727}"/>
              </a:ext>
            </a:extLst>
          </p:cNvPr>
          <p:cNvSpPr/>
          <p:nvPr/>
        </p:nvSpPr>
        <p:spPr>
          <a:xfrm>
            <a:off x="838633" y="2187206"/>
            <a:ext cx="1353534" cy="18490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AC769-962F-45BD-80AB-07A51A8287A2}"/>
              </a:ext>
            </a:extLst>
          </p:cNvPr>
          <p:cNvSpPr/>
          <p:nvPr/>
        </p:nvSpPr>
        <p:spPr>
          <a:xfrm>
            <a:off x="2906626" y="2662127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 for Kafka App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3BE698B6-2626-4494-8D13-54FCD7A8876A}"/>
              </a:ext>
            </a:extLst>
          </p:cNvPr>
          <p:cNvSpPr/>
          <p:nvPr/>
        </p:nvSpPr>
        <p:spPr>
          <a:xfrm>
            <a:off x="5451116" y="2768453"/>
            <a:ext cx="1737434" cy="685800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Kafka Queue</a:t>
            </a:r>
            <a:endParaRPr lang="en-US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1AE6E-B79E-484C-AC55-725009DFFE4A}"/>
              </a:ext>
            </a:extLst>
          </p:cNvPr>
          <p:cNvSpPr/>
          <p:nvPr/>
        </p:nvSpPr>
        <p:spPr>
          <a:xfrm>
            <a:off x="8005135" y="2647950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Stream App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1E49A70-6910-4B62-8DED-0AC9907C990F}"/>
              </a:ext>
            </a:extLst>
          </p:cNvPr>
          <p:cNvSpPr/>
          <p:nvPr/>
        </p:nvSpPr>
        <p:spPr>
          <a:xfrm>
            <a:off x="10568684" y="2414034"/>
            <a:ext cx="1523685" cy="138597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HDFS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887062-AE0F-441B-9A74-1411EF333C63}"/>
              </a:ext>
            </a:extLst>
          </p:cNvPr>
          <p:cNvSpPr/>
          <p:nvPr/>
        </p:nvSpPr>
        <p:spPr>
          <a:xfrm>
            <a:off x="9901590" y="3016546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211E78-11CA-447B-99B7-937508CC847B}"/>
              </a:ext>
            </a:extLst>
          </p:cNvPr>
          <p:cNvSpPr/>
          <p:nvPr/>
        </p:nvSpPr>
        <p:spPr>
          <a:xfrm>
            <a:off x="7299920" y="3002369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55FCB9-FE99-4F9F-BFDA-8C82B506A1C6}"/>
              </a:ext>
            </a:extLst>
          </p:cNvPr>
          <p:cNvSpPr/>
          <p:nvPr/>
        </p:nvSpPr>
        <p:spPr>
          <a:xfrm>
            <a:off x="4736372" y="3062398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B89B55-0292-46D3-99EA-7741A75F87E3}"/>
              </a:ext>
            </a:extLst>
          </p:cNvPr>
          <p:cNvSpPr/>
          <p:nvPr/>
        </p:nvSpPr>
        <p:spPr>
          <a:xfrm>
            <a:off x="2249062" y="3062398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9F536-F599-427B-9D43-33E4BB3CE824}"/>
              </a:ext>
            </a:extLst>
          </p:cNvPr>
          <p:cNvSpPr txBox="1"/>
          <p:nvPr/>
        </p:nvSpPr>
        <p:spPr>
          <a:xfrm>
            <a:off x="1701800" y="668338"/>
            <a:ext cx="9788088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Source:</a:t>
            </a:r>
            <a:r>
              <a:rPr lang="en-US"/>
              <a:t> </a:t>
            </a:r>
            <a:r>
              <a:rPr lang="en-US">
                <a:hlinkClick r:id="rId2"/>
              </a:rPr>
              <a:t>https://www.kaggle.com/c/santander-product-recommendation/data</a:t>
            </a:r>
            <a:endParaRPr lang="en-US"/>
          </a:p>
          <a:p>
            <a:endParaRPr lang="en-US"/>
          </a:p>
          <a:p>
            <a:r>
              <a:rPr lang="en-US" b="1"/>
              <a:t>Data Size: </a:t>
            </a:r>
            <a:r>
              <a:rPr lang="en-US"/>
              <a:t>~2.3GB [~930K rows]</a:t>
            </a:r>
          </a:p>
          <a:p>
            <a:endParaRPr lang="en-US"/>
          </a:p>
          <a:p>
            <a:r>
              <a:rPr lang="en-US" b="1"/>
              <a:t>Milestones/Sprints:</a:t>
            </a:r>
          </a:p>
          <a:p>
            <a:endParaRPr lang="en-US" b="1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CD46FD-5063-448C-8FA3-32F563902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881"/>
              </p:ext>
            </p:extLst>
          </p:nvPr>
        </p:nvGraphicFramePr>
        <p:xfrm>
          <a:off x="2029040" y="2362200"/>
          <a:ext cx="9324974" cy="359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2812277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4187702427"/>
                    </a:ext>
                  </a:extLst>
                </a:gridCol>
                <a:gridCol w="4667249">
                  <a:extLst>
                    <a:ext uri="{9D8B030D-6E8A-4147-A177-3AD203B41FA5}">
                      <a16:colId xmlns:a16="http://schemas.microsoft.com/office/drawing/2014/main" val="435515871"/>
                    </a:ext>
                  </a:extLst>
                </a:gridCol>
              </a:tblGrid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Sprint#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86313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03/19/2018 - 03/25/2018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Environment Set Up, Data Cleaning, Data Visualization, Unit Test Cases,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50950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03/26/2018 - 04/01/2018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ML Spark, Data Modelling, Integration with pipeline,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23380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04/02/2018 - 04/08/2018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 fitting and cross validation, Testing,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76995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04/09/2018 - 04/15/2018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Optimization, </a:t>
                      </a:r>
                      <a:r>
                        <a:rPr lang="en-US"/>
                        <a:t>UI framework integration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14997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Sprin</a:t>
                      </a:r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04/16/2018 – 04/22/2018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Re-Testing and finishing, Preparation of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0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36EB-5E42-4B1A-8444-6BF4EC4895ED}"/>
              </a:ext>
            </a:extLst>
          </p:cNvPr>
          <p:cNvSpPr txBox="1"/>
          <p:nvPr/>
        </p:nvSpPr>
        <p:spPr>
          <a:xfrm>
            <a:off x="1562266" y="285750"/>
            <a:ext cx="9963124" cy="77251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  <a:p>
            <a:r>
              <a:rPr lang="en-US" sz="4400" b="1" dirty="0"/>
              <a:t>What you program in Scala:</a:t>
            </a:r>
            <a:endParaRPr lang="en-US" sz="4400" dirty="0"/>
          </a:p>
          <a:p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Extraction, Data Cleaning [IntelliJ IDEA]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Visualization[Zeppelin] 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Modelling [Spark]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User Interface [Play Framework]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endParaRPr lang="en-US" dirty="0"/>
          </a:p>
          <a:p>
            <a:r>
              <a:rPr lang="en-US" sz="4400" b="1" dirty="0"/>
              <a:t>Code Repository Location:</a:t>
            </a:r>
          </a:p>
          <a:p>
            <a:r>
              <a:rPr lang="en-US" dirty="0">
                <a:hlinkClick r:id="rId2"/>
              </a:rPr>
              <a:t>https://github.com/vaishalilambe/Team7_Santander_Product_Recommendation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https://gitlab.com/nishantgandhi99/Team_7_Santander_Product_Recommendation</a:t>
            </a: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0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7B963-4CCA-4C6E-9066-0A477A406135}"/>
              </a:ext>
            </a:extLst>
          </p:cNvPr>
          <p:cNvSpPr txBox="1"/>
          <p:nvPr/>
        </p:nvSpPr>
        <p:spPr>
          <a:xfrm>
            <a:off x="1333642" y="273926"/>
            <a:ext cx="10032460" cy="29854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4400" b="1" dirty="0"/>
              <a:t>Acceptance Criteria:</a:t>
            </a:r>
            <a:endParaRPr lang="en-US" sz="4400" dirty="0"/>
          </a:p>
          <a:p>
            <a:endParaRPr lang="en-US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Precision for Predictive model will be approx. 0.5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UI efficiency to get any recommendation of a banking product for pre-defined customer will be approx. 5-10sec [It means almost 90% customers will receive UI response on recommended products approx. in 5-10 seconds time]</a:t>
            </a:r>
          </a:p>
        </p:txBody>
      </p:sp>
    </p:spTree>
    <p:extLst>
      <p:ext uri="{BB962C8B-B14F-4D97-AF65-F5344CB8AC3E}">
        <p14:creationId xmlns:p14="http://schemas.microsoft.com/office/powerpoint/2010/main" val="21979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7B872-983B-446C-819B-AECB024E9628}"/>
              </a:ext>
            </a:extLst>
          </p:cNvPr>
          <p:cNvSpPr txBox="1"/>
          <p:nvPr/>
        </p:nvSpPr>
        <p:spPr>
          <a:xfrm>
            <a:off x="1409700" y="669928"/>
            <a:ext cx="9810750" cy="52014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Goals of the Project:</a:t>
            </a:r>
            <a:endParaRPr lang="en-US" sz="4400" dirty="0"/>
          </a:p>
          <a:p>
            <a:endParaRPr lang="en-US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Learn and enhance skills on Scala programming, Apache Spark, Data Analysis and Apache Kafka </a:t>
            </a:r>
          </a:p>
          <a:p>
            <a:r>
              <a:rPr lang="en-US" dirty="0"/>
              <a:t>     [Kafka is additional] 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Achieve the stated acceptance criteria [refer prior slide# 7]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Meet deadlines of each sprint and activities associated with it</a:t>
            </a:r>
          </a:p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Collaborative learning and knowledge sharing, to have good team work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Sharpen presentation skills in a group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72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237</Words>
  <Application>Microsoft Macintosh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 Santander Product Recommendation</vt:lpstr>
      <vt:lpstr>Use cases</vt:lpstr>
      <vt:lpstr>Execution Pipeline</vt:lpstr>
      <vt:lpstr>ETL Pipeline(Additional)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Santander Product Recommendation</dc:title>
  <cp:lastModifiedBy>Vaishali Appasaheb Lambe</cp:lastModifiedBy>
  <cp:revision>59</cp:revision>
  <cp:lastPrinted>2018-03-19T21:21:22Z</cp:lastPrinted>
  <dcterms:modified xsi:type="dcterms:W3CDTF">2018-04-08T23:04:25Z</dcterms:modified>
</cp:coreProperties>
</file>