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6973"/>
    <a:srgbClr val="F1DEC9"/>
    <a:srgbClr val="493F35"/>
    <a:srgbClr val="409D86"/>
    <a:srgbClr val="68FCD6"/>
    <a:srgbClr val="317897"/>
    <a:srgbClr val="4EC1F3"/>
    <a:srgbClr val="8D7B68"/>
    <a:srgbClr val="1A1A1A"/>
    <a:srgbClr val="FAC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5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9FEB-42C8-4496-8FEE-DE7ED6D3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C7AB1-8B8A-42D6-8035-E69075773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C1CF-D3AD-4C9F-A7F0-2AA63F5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6C3B-EF61-460A-A56A-7C2DE2B9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EDC1-E6D8-4457-A32B-A9A23DD7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21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F9BA-6BA6-468C-B277-59D18A41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C906C-CA5E-4FC6-BED8-0EEDE2DE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D3992-6D66-4E64-9231-B80E341A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B84D-F365-47EE-9A63-8E578A6A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6D07-EE34-4609-B8EF-834FED90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528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4478D-F000-4C75-91AC-63A682DA6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2EF12-B069-4B0F-A705-D5AD3BAF2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A6FF3-115F-4480-AE59-A32D1508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420A-7F32-40A7-A29A-8D6FE810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602E-3BAB-4C10-8FD2-ED4F9BE0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199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2CFC-19BC-49AD-8AF0-250E882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2403-A740-4771-A9EA-F4292489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3B9C-7ADD-45E0-BBD7-967433F0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1EF4-5E8E-4857-9FF0-41EBCCDE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F729-A086-4399-88DD-3ABFAF13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800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3E67-3042-490A-AD9F-BA0F6180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FB326-D64C-4646-8E40-76326EA1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E4F9E-1DEE-4F09-BFDB-29E2E952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2B00-319C-41F3-862D-4AC13068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1705-CB9E-4451-8B49-6AAF5E66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988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B223-B681-4AE9-9C7E-98D3C6E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80A1-056C-47E5-B83F-134DC80BE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F8F88-5388-4F0E-A89B-86A42C65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49A0F-5195-443E-B63A-394E2E05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6FB7E-E9C6-4B53-A6CE-87A29743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FF26E-39A3-4026-BE82-C774D87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900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34F7-E132-4F9F-84CC-803831E1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1918-5B0C-490E-977A-F8D50765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E3BC8-09C3-4DFB-9D2C-1CC2EFD71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97224-58E3-4BB9-83E0-A6A659C5A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0981F-CD95-45D1-98E5-1A88C08CB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E79D3-BE69-4E36-846A-FD1572A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927FD-0A08-4CB9-9131-022322C6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79113-0BCF-4FEB-9D96-51B9D963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670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3A5E-4399-43EE-BBD8-BAB9969A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185FD-92C0-4149-913D-85300486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7D48F-0AAE-46F3-90D6-1512264B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9037D-FC51-4B45-BDA1-617DE0A8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571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FBAD2-23C1-4D26-B8BC-E13F3573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72FDF-9339-4A81-B49B-920F5DE2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82DBF-2077-4FCB-B236-E41829C9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5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5D96-D050-4895-A405-AC32EDDD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3DB1-2B3D-4192-837E-0DD53328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C8883-00C8-40B0-83F1-2EAC1463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3D07A-5B68-41EC-9279-80F4CD16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13E9F-9F80-456C-B363-4CC8F61E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F632F-5905-48C7-B6F6-1ACFAF9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369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6747-3560-456B-90C5-5FA9F46F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3AD19-6D98-4A76-9DE8-2D6DB3736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F437A-60E2-420D-A7C4-25F1E196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B79C-1275-4853-8A52-DB2E7AD5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C2B43-11DF-422A-8356-409C8C67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ABD3C-087B-439C-949C-30C2E2AF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10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156F2-2148-468C-9998-7E2AE62C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44AF1-C98A-4B02-B803-E1BA2A8EB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7432-EB29-4B46-8B78-EF98A2F9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1AC7-41F5-4AFE-8812-3FDFDEBE298F}" type="datetimeFigureOut">
              <a:rPr lang="en-ID" smtClean="0"/>
              <a:t>21/11/2023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9AB2-7EC1-4F46-B985-B0AFD4199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4D75-C109-4769-B9B9-E80B1C182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CC31-AB1B-4D98-A9D6-93C850175C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10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F5362B-03E6-4117-836F-2F812079F0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7147F-8DE2-4614-BA3E-DDBA9C4D7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944" y="2833688"/>
            <a:ext cx="5125616" cy="1186641"/>
          </a:xfrm>
        </p:spPr>
        <p:txBody>
          <a:bodyPr/>
          <a:lstStyle/>
          <a:p>
            <a:r>
              <a:rPr lang="en-US" b="1" dirty="0" err="1">
                <a:solidFill>
                  <a:srgbClr val="FACB8A"/>
                </a:solidFill>
                <a:latin typeface="Montserrat" panose="02000505000000020004" pitchFamily="2" charset="0"/>
              </a:rPr>
              <a:t>Beanmaster</a:t>
            </a:r>
            <a:endParaRPr lang="en-ID" b="1" dirty="0">
              <a:solidFill>
                <a:srgbClr val="FACB8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65B25-618C-4E72-A9D0-D511B8D5A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943" y="3999154"/>
            <a:ext cx="4847617" cy="118664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1DEC9"/>
                </a:solidFill>
              </a:rPr>
              <a:t>Your </a:t>
            </a:r>
            <a:r>
              <a:rPr lang="en-US" b="1">
                <a:solidFill>
                  <a:srgbClr val="F1DEC9"/>
                </a:solidFill>
              </a:rPr>
              <a:t>personal coffee bean </a:t>
            </a:r>
            <a:r>
              <a:rPr lang="en-US" b="1" dirty="0">
                <a:solidFill>
                  <a:srgbClr val="F1DEC9"/>
                </a:solidFill>
              </a:rPr>
              <a:t>maker</a:t>
            </a:r>
            <a:endParaRPr lang="en-ID" b="1" dirty="0">
              <a:solidFill>
                <a:srgbClr val="F1DEC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CBAD7-A7A4-4917-8CF5-7E68FFC8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00989" y="-392616"/>
            <a:ext cx="5494496" cy="5685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A150E3-F3BC-4967-87BA-BF6E31803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55069" y="1232029"/>
            <a:ext cx="5342083" cy="400084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452BD5F-A6A4-41C0-8096-3C6211C68728}"/>
              </a:ext>
            </a:extLst>
          </p:cNvPr>
          <p:cNvSpPr txBox="1">
            <a:spLocks/>
          </p:cNvSpPr>
          <p:nvPr/>
        </p:nvSpPr>
        <p:spPr>
          <a:xfrm>
            <a:off x="3427379" y="1861884"/>
            <a:ext cx="4314206" cy="156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F1DEC9"/>
                </a:solidFill>
                <a:latin typeface="Montserrat" panose="02000505000000020004" pitchFamily="2" charset="0"/>
              </a:rPr>
              <a:t>Hi fellas!</a:t>
            </a:r>
          </a:p>
          <a:p>
            <a:pPr algn="l"/>
            <a:r>
              <a:rPr lang="en-US" sz="4000" b="1" dirty="0">
                <a:solidFill>
                  <a:srgbClr val="F1DEC9"/>
                </a:solidFill>
                <a:latin typeface="Montserrat" panose="02000505000000020004" pitchFamily="2" charset="0"/>
              </a:rPr>
              <a:t>Welcome to</a:t>
            </a:r>
            <a:endParaRPr lang="en-ID" sz="4000" b="1" dirty="0">
              <a:solidFill>
                <a:srgbClr val="F1DEC9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86BAD21-D469-406A-BB50-51416F1AEA6D}"/>
              </a:ext>
            </a:extLst>
          </p:cNvPr>
          <p:cNvSpPr txBox="1">
            <a:spLocks/>
          </p:cNvSpPr>
          <p:nvPr/>
        </p:nvSpPr>
        <p:spPr>
          <a:xfrm>
            <a:off x="4007796" y="230203"/>
            <a:ext cx="7569377" cy="1438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rgbClr val="F1DEC9"/>
                </a:solidFill>
              </a:rPr>
              <a:t>Home                buy now</a:t>
            </a:r>
            <a:endParaRPr lang="en-ID" sz="2000" b="1" dirty="0">
              <a:solidFill>
                <a:srgbClr val="F1D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736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F5362B-03E6-4117-836F-2F812079F0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65B25-618C-4E72-A9D0-D511B8D5A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017" y="2449890"/>
            <a:ext cx="4847617" cy="118664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8D7B68"/>
                </a:solidFill>
              </a:rPr>
              <a:t>Bean Maker was created in 2000 to facilitate every person who want to have a coffee bean</a:t>
            </a:r>
            <a:endParaRPr lang="en-ID" b="1" dirty="0">
              <a:solidFill>
                <a:srgbClr val="8D7B6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CBAD7-A7A4-4917-8CF5-7E68FFC8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00989" y="-392616"/>
            <a:ext cx="5494496" cy="5685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A150E3-F3BC-4967-87BA-BF6E31803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55069" y="1232029"/>
            <a:ext cx="5342083" cy="400084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452BD5F-A6A4-41C0-8096-3C6211C68728}"/>
              </a:ext>
            </a:extLst>
          </p:cNvPr>
          <p:cNvSpPr txBox="1">
            <a:spLocks/>
          </p:cNvSpPr>
          <p:nvPr/>
        </p:nvSpPr>
        <p:spPr>
          <a:xfrm>
            <a:off x="1190017" y="1799748"/>
            <a:ext cx="4314206" cy="156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8D7B68"/>
                </a:solidFill>
                <a:latin typeface="Montserrat" panose="02000505000000020004" pitchFamily="2" charset="0"/>
              </a:rPr>
              <a:t>About</a:t>
            </a:r>
            <a:endParaRPr lang="en-ID" sz="4000" b="1" dirty="0">
              <a:solidFill>
                <a:srgbClr val="8D7B68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86BAD21-D469-406A-BB50-51416F1AEA6D}"/>
              </a:ext>
            </a:extLst>
          </p:cNvPr>
          <p:cNvSpPr txBox="1">
            <a:spLocks/>
          </p:cNvSpPr>
          <p:nvPr/>
        </p:nvSpPr>
        <p:spPr>
          <a:xfrm>
            <a:off x="4007796" y="230203"/>
            <a:ext cx="7569377" cy="1438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rgbClr val="F1DEC9"/>
                </a:solidFill>
              </a:rPr>
              <a:t>Home                buy now</a:t>
            </a:r>
            <a:endParaRPr lang="en-ID" sz="2000" b="1" dirty="0">
              <a:solidFill>
                <a:srgbClr val="F1DEC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302FB-C6B1-41A8-9579-45220D427224}"/>
              </a:ext>
            </a:extLst>
          </p:cNvPr>
          <p:cNvSpPr/>
          <p:nvPr/>
        </p:nvSpPr>
        <p:spPr>
          <a:xfrm>
            <a:off x="7019499" y="1307996"/>
            <a:ext cx="5544766" cy="3848911"/>
          </a:xfrm>
          <a:prstGeom prst="rect">
            <a:avLst/>
          </a:prstGeom>
          <a:solidFill>
            <a:srgbClr val="F1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C843A8F-555F-4392-856C-09DE9F97571D}"/>
              </a:ext>
            </a:extLst>
          </p:cNvPr>
          <p:cNvSpPr txBox="1">
            <a:spLocks/>
          </p:cNvSpPr>
          <p:nvPr/>
        </p:nvSpPr>
        <p:spPr>
          <a:xfrm>
            <a:off x="8017645" y="2976218"/>
            <a:ext cx="4847617" cy="118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8D7B68"/>
                </a:solidFill>
              </a:rPr>
              <a:t>Image coffee</a:t>
            </a:r>
            <a:endParaRPr lang="en-ID" b="1" dirty="0">
              <a:solidFill>
                <a:srgbClr val="8D7B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538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F5362B-03E6-4117-836F-2F812079F059}"/>
              </a:ext>
            </a:extLst>
          </p:cNvPr>
          <p:cNvSpPr/>
          <p:nvPr/>
        </p:nvSpPr>
        <p:spPr>
          <a:xfrm>
            <a:off x="2201" y="0"/>
            <a:ext cx="12192000" cy="6858000"/>
          </a:xfrm>
          <a:prstGeom prst="rect">
            <a:avLst/>
          </a:prstGeom>
          <a:solidFill>
            <a:srgbClr val="F1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CBAD7-A7A4-4917-8CF5-7E68FFC8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00989" y="-392616"/>
            <a:ext cx="5494496" cy="5685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A150E3-F3BC-4967-87BA-BF6E31803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55069" y="1232029"/>
            <a:ext cx="5342083" cy="400084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452BD5F-A6A4-41C0-8096-3C6211C68728}"/>
              </a:ext>
            </a:extLst>
          </p:cNvPr>
          <p:cNvSpPr txBox="1">
            <a:spLocks/>
          </p:cNvSpPr>
          <p:nvPr/>
        </p:nvSpPr>
        <p:spPr>
          <a:xfrm>
            <a:off x="3880531" y="410006"/>
            <a:ext cx="4314206" cy="156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D7B68"/>
                </a:solidFill>
                <a:latin typeface="Montserrat" panose="02000505000000020004" pitchFamily="2" charset="0"/>
              </a:rPr>
              <a:t>Core values</a:t>
            </a:r>
            <a:endParaRPr lang="en-ID" sz="4000" b="1" dirty="0">
              <a:solidFill>
                <a:srgbClr val="8D7B68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86BAD21-D469-406A-BB50-51416F1AEA6D}"/>
              </a:ext>
            </a:extLst>
          </p:cNvPr>
          <p:cNvSpPr txBox="1">
            <a:spLocks/>
          </p:cNvSpPr>
          <p:nvPr/>
        </p:nvSpPr>
        <p:spPr>
          <a:xfrm>
            <a:off x="4007796" y="230203"/>
            <a:ext cx="7569377" cy="1438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rgbClr val="F1DEC9"/>
                </a:solidFill>
              </a:rPr>
              <a:t>Home                buy now</a:t>
            </a:r>
            <a:endParaRPr lang="en-ID" sz="2000" b="1" dirty="0">
              <a:solidFill>
                <a:srgbClr val="F1DEC9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54D302FB-C6B1-41A8-9579-45220D427224}"/>
              </a:ext>
            </a:extLst>
          </p:cNvPr>
          <p:cNvSpPr/>
          <p:nvPr/>
        </p:nvSpPr>
        <p:spPr>
          <a:xfrm>
            <a:off x="468981" y="1382219"/>
            <a:ext cx="3538815" cy="3187997"/>
          </a:xfrm>
          <a:prstGeom prst="flowChartAlternateProcess">
            <a:avLst/>
          </a:prstGeom>
          <a:solidFill>
            <a:srgbClr val="F1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2AA2958-6183-422A-823F-330F656F8469}"/>
              </a:ext>
            </a:extLst>
          </p:cNvPr>
          <p:cNvSpPr txBox="1">
            <a:spLocks/>
          </p:cNvSpPr>
          <p:nvPr/>
        </p:nvSpPr>
        <p:spPr>
          <a:xfrm>
            <a:off x="1233196" y="2445367"/>
            <a:ext cx="2010383" cy="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317897"/>
                </a:solidFill>
              </a:rPr>
              <a:t>image</a:t>
            </a:r>
            <a:endParaRPr lang="en-ID" b="1" dirty="0">
              <a:solidFill>
                <a:srgbClr val="317897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36AE60F-FC24-4D35-89C2-EBF0F8C35CE8}"/>
              </a:ext>
            </a:extLst>
          </p:cNvPr>
          <p:cNvSpPr/>
          <p:nvPr/>
        </p:nvSpPr>
        <p:spPr>
          <a:xfrm>
            <a:off x="366839" y="3789479"/>
            <a:ext cx="3743096" cy="1079322"/>
          </a:xfrm>
          <a:prstGeom prst="flowChartAlternateProcess">
            <a:avLst/>
          </a:prstGeom>
          <a:solidFill>
            <a:srgbClr val="F1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FB5A9C3-231F-4FA0-A3BA-86F7B853725A}"/>
              </a:ext>
            </a:extLst>
          </p:cNvPr>
          <p:cNvSpPr txBox="1">
            <a:spLocks/>
          </p:cNvSpPr>
          <p:nvPr/>
        </p:nvSpPr>
        <p:spPr>
          <a:xfrm>
            <a:off x="1255893" y="4090563"/>
            <a:ext cx="2010383" cy="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317897"/>
                </a:solidFill>
              </a:rPr>
              <a:t>Sustainability</a:t>
            </a:r>
            <a:endParaRPr lang="en-ID" b="1" dirty="0">
              <a:solidFill>
                <a:srgbClr val="317897"/>
              </a:solidFill>
            </a:endParaRP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F1B610E8-9D10-4090-B043-BB41A56A1505}"/>
              </a:ext>
            </a:extLst>
          </p:cNvPr>
          <p:cNvSpPr/>
          <p:nvPr/>
        </p:nvSpPr>
        <p:spPr>
          <a:xfrm>
            <a:off x="4349498" y="1398181"/>
            <a:ext cx="3538815" cy="3187997"/>
          </a:xfrm>
          <a:prstGeom prst="flowChartAlternateProcess">
            <a:avLst/>
          </a:prstGeom>
          <a:solidFill>
            <a:srgbClr val="F1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F925411-4420-4697-9076-8F2AE6FA3A78}"/>
              </a:ext>
            </a:extLst>
          </p:cNvPr>
          <p:cNvSpPr txBox="1">
            <a:spLocks/>
          </p:cNvSpPr>
          <p:nvPr/>
        </p:nvSpPr>
        <p:spPr>
          <a:xfrm>
            <a:off x="5113713" y="2461329"/>
            <a:ext cx="2010383" cy="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409D86"/>
                </a:solidFill>
              </a:rPr>
              <a:t>image</a:t>
            </a:r>
            <a:endParaRPr lang="en-ID" b="1" dirty="0">
              <a:solidFill>
                <a:srgbClr val="409D86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FBB628B-A4EE-4A9A-8E4B-892C930A9373}"/>
              </a:ext>
            </a:extLst>
          </p:cNvPr>
          <p:cNvSpPr/>
          <p:nvPr/>
        </p:nvSpPr>
        <p:spPr>
          <a:xfrm>
            <a:off x="4247356" y="3832289"/>
            <a:ext cx="3743096" cy="1079322"/>
          </a:xfrm>
          <a:prstGeom prst="flowChartAlternateProcess">
            <a:avLst/>
          </a:prstGeom>
          <a:solidFill>
            <a:srgbClr val="F1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6976A08-AE38-47D9-8622-79D70140DE3A}"/>
              </a:ext>
            </a:extLst>
          </p:cNvPr>
          <p:cNvSpPr txBox="1">
            <a:spLocks/>
          </p:cNvSpPr>
          <p:nvPr/>
        </p:nvSpPr>
        <p:spPr>
          <a:xfrm>
            <a:off x="5113712" y="4106525"/>
            <a:ext cx="2010383" cy="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409D86"/>
                </a:solidFill>
              </a:rPr>
              <a:t>Hygiene</a:t>
            </a:r>
            <a:endParaRPr lang="en-ID" b="1" dirty="0">
              <a:solidFill>
                <a:srgbClr val="409D86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42836D3-144B-4814-A1F1-7C59CAE6733E}"/>
              </a:ext>
            </a:extLst>
          </p:cNvPr>
          <p:cNvSpPr/>
          <p:nvPr/>
        </p:nvSpPr>
        <p:spPr>
          <a:xfrm>
            <a:off x="8230015" y="1382218"/>
            <a:ext cx="3538815" cy="3187997"/>
          </a:xfrm>
          <a:prstGeom prst="flowChartAlternateProcess">
            <a:avLst/>
          </a:prstGeom>
          <a:solidFill>
            <a:srgbClr val="F1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1697991-DA67-473B-B8E5-8FC4F6CE0282}"/>
              </a:ext>
            </a:extLst>
          </p:cNvPr>
          <p:cNvSpPr txBox="1">
            <a:spLocks/>
          </p:cNvSpPr>
          <p:nvPr/>
        </p:nvSpPr>
        <p:spPr>
          <a:xfrm>
            <a:off x="8994230" y="2445366"/>
            <a:ext cx="2010383" cy="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D7B68"/>
                </a:solidFill>
              </a:rPr>
              <a:t>Image</a:t>
            </a:r>
            <a:endParaRPr lang="en-ID" b="1" dirty="0">
              <a:solidFill>
                <a:srgbClr val="8D7B68"/>
              </a:solidFill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CF003596-9204-448C-9FB4-9DC7F07F4A8A}"/>
              </a:ext>
            </a:extLst>
          </p:cNvPr>
          <p:cNvSpPr/>
          <p:nvPr/>
        </p:nvSpPr>
        <p:spPr>
          <a:xfrm>
            <a:off x="8127873" y="3816326"/>
            <a:ext cx="3743096" cy="1079322"/>
          </a:xfrm>
          <a:prstGeom prst="flowChartAlternateProcess">
            <a:avLst/>
          </a:prstGeom>
          <a:solidFill>
            <a:srgbClr val="F1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B1440D35-1DE1-4EFE-9B90-104E1427B681}"/>
              </a:ext>
            </a:extLst>
          </p:cNvPr>
          <p:cNvSpPr txBox="1">
            <a:spLocks/>
          </p:cNvSpPr>
          <p:nvPr/>
        </p:nvSpPr>
        <p:spPr>
          <a:xfrm>
            <a:off x="9016927" y="4090562"/>
            <a:ext cx="2010383" cy="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D7B68"/>
                </a:solidFill>
              </a:rPr>
              <a:t>Organic</a:t>
            </a:r>
            <a:endParaRPr lang="en-ID" b="1" dirty="0">
              <a:solidFill>
                <a:srgbClr val="8D7B68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9C2392-2594-42D5-B3A7-38F807879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458" y="-518258"/>
            <a:ext cx="4861981" cy="2110923"/>
          </a:xfrm>
          <a:prstGeom prst="rect">
            <a:avLst/>
          </a:prstGeom>
        </p:spPr>
      </p:pic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E1B0C34-D49C-40CA-B72F-79CC61565CF4}"/>
              </a:ext>
            </a:extLst>
          </p:cNvPr>
          <p:cNvSpPr/>
          <p:nvPr/>
        </p:nvSpPr>
        <p:spPr>
          <a:xfrm>
            <a:off x="12136096" y="1382218"/>
            <a:ext cx="3538815" cy="3187997"/>
          </a:xfrm>
          <a:prstGeom prst="flowChartAlternateProcess">
            <a:avLst/>
          </a:prstGeom>
          <a:solidFill>
            <a:srgbClr val="F1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5211D1F-F215-46DA-841B-3CBAB99FA5B0}"/>
              </a:ext>
            </a:extLst>
          </p:cNvPr>
          <p:cNvSpPr txBox="1">
            <a:spLocks/>
          </p:cNvSpPr>
          <p:nvPr/>
        </p:nvSpPr>
        <p:spPr>
          <a:xfrm>
            <a:off x="12900311" y="2445366"/>
            <a:ext cx="2010383" cy="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B26973"/>
                </a:solidFill>
              </a:rPr>
              <a:t>Image</a:t>
            </a:r>
            <a:endParaRPr lang="en-ID" b="1" dirty="0">
              <a:solidFill>
                <a:srgbClr val="B26973"/>
              </a:solidFill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74C9F783-4AE3-4AD4-984B-F36D87383F15}"/>
              </a:ext>
            </a:extLst>
          </p:cNvPr>
          <p:cNvSpPr/>
          <p:nvPr/>
        </p:nvSpPr>
        <p:spPr>
          <a:xfrm>
            <a:off x="12033954" y="3816326"/>
            <a:ext cx="3743096" cy="1079322"/>
          </a:xfrm>
          <a:prstGeom prst="flowChartAlternateProcess">
            <a:avLst/>
          </a:prstGeom>
          <a:solidFill>
            <a:srgbClr val="F1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80E73F6-A581-4837-B97C-55DCF7812521}"/>
              </a:ext>
            </a:extLst>
          </p:cNvPr>
          <p:cNvSpPr txBox="1">
            <a:spLocks/>
          </p:cNvSpPr>
          <p:nvPr/>
        </p:nvSpPr>
        <p:spPr>
          <a:xfrm>
            <a:off x="12923008" y="4090562"/>
            <a:ext cx="2010383" cy="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B26973"/>
                </a:solidFill>
              </a:rPr>
              <a:t>Fairness</a:t>
            </a:r>
            <a:endParaRPr lang="en-ID" b="1" dirty="0">
              <a:solidFill>
                <a:srgbClr val="B2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751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A5C34-F490-4AC5-87CE-3569BA45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2" y="427873"/>
            <a:ext cx="5494496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3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Office Theme</vt:lpstr>
      <vt:lpstr>Beanmaster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Beanmaster</dc:title>
  <dc:creator>Polikarpus Arya Pradhanika</dc:creator>
  <cp:lastModifiedBy>Polikarpus Arya Pradhanika</cp:lastModifiedBy>
  <cp:revision>2</cp:revision>
  <dcterms:created xsi:type="dcterms:W3CDTF">2023-11-21T04:18:33Z</dcterms:created>
  <dcterms:modified xsi:type="dcterms:W3CDTF">2023-11-21T04:19:46Z</dcterms:modified>
</cp:coreProperties>
</file>