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6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2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0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7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7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4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6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7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5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2DGP 1</a:t>
            </a:r>
            <a:r>
              <a:rPr lang="ko-KR" altLang="en-US" dirty="0" err="1" smtClean="0"/>
              <a:t>차발표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2022180032 </a:t>
            </a:r>
            <a:r>
              <a:rPr lang="ko-KR" altLang="en-US" dirty="0" smtClean="0"/>
              <a:t>이재준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49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22074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8" y="1822450"/>
            <a:ext cx="5257801" cy="4351338"/>
          </a:xfrm>
        </p:spPr>
        <p:txBody>
          <a:bodyPr/>
          <a:lstStyle/>
          <a:p>
            <a:r>
              <a:rPr lang="ko-KR" altLang="en-US" b="1" dirty="0" smtClean="0"/>
              <a:t>슈퍼 </a:t>
            </a:r>
            <a:r>
              <a:rPr lang="ko-KR" altLang="en-US" b="1" dirty="0" err="1" smtClean="0"/>
              <a:t>마리오</a:t>
            </a:r>
            <a:r>
              <a:rPr lang="ko-KR" altLang="en-US" b="1" dirty="0" smtClean="0"/>
              <a:t> 브라더스</a:t>
            </a:r>
            <a:endParaRPr lang="en-US" altLang="ko-KR" b="1" dirty="0" smtClean="0"/>
          </a:p>
          <a:p>
            <a:r>
              <a:rPr lang="ko-KR" altLang="en-US" b="1" dirty="0" smtClean="0"/>
              <a:t>장르</a:t>
            </a:r>
            <a:r>
              <a:rPr lang="en-US" altLang="ko-KR" dirty="0" smtClean="0"/>
              <a:t>: 2D </a:t>
            </a:r>
            <a:r>
              <a:rPr lang="ko-KR" altLang="en-US" dirty="0" smtClean="0"/>
              <a:t>플랫폼 어드벤처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sz="2000" dirty="0" smtClean="0"/>
              <a:t>스테이지를 탐험하고 적을 물리치며 장애물을 넘어가는 </a:t>
            </a:r>
            <a:r>
              <a:rPr lang="en-US" altLang="ko-KR" sz="2000" dirty="0" smtClean="0"/>
              <a:t>2d </a:t>
            </a:r>
            <a:r>
              <a:rPr lang="ko-KR" altLang="en-US" sz="2000" dirty="0" smtClean="0"/>
              <a:t>플랫폼 게임입니다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공주를 구하기 위한 여정을 떠나고 </a:t>
            </a:r>
            <a:r>
              <a:rPr lang="ko-KR" altLang="en-US" sz="2000" dirty="0" err="1" smtClean="0"/>
              <a:t>파워업</a:t>
            </a:r>
            <a:r>
              <a:rPr lang="ko-KR" altLang="en-US" sz="2000" dirty="0" smtClean="0"/>
              <a:t> 아이템들과 오브젝트들의 상호작용으로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다채로운 플레이를 즐길 수 있습니다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16" y="1825625"/>
            <a:ext cx="5177589" cy="258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6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예상 게임 진행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67664" y="4636167"/>
            <a:ext cx="5386136" cy="17806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각 스테이지는 앞으로 진행하는 구조이며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지점에는 중간 세이브역할을 하는 중간 깃발이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44112" cy="41439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214918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2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예상 게임 진행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92103" y="2823411"/>
            <a:ext cx="5050454" cy="3097862"/>
          </a:xfrm>
        </p:spPr>
        <p:txBody>
          <a:bodyPr/>
          <a:lstStyle/>
          <a:p>
            <a:r>
              <a:rPr lang="ko-KR" altLang="en-US" dirty="0" smtClean="0"/>
              <a:t>최종적으로 적들을 무찌르고 나아가면 최종 목적지인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깃대를 잡아 스테이지를   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할 수 있습니다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" y="1569935"/>
            <a:ext cx="5753903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예상 게임 진행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13095" y="2839452"/>
            <a:ext cx="4359442" cy="3202573"/>
          </a:xfrm>
        </p:spPr>
        <p:txBody>
          <a:bodyPr/>
          <a:lstStyle/>
          <a:p>
            <a:r>
              <a:rPr lang="ko-KR" altLang="en-US" dirty="0" smtClean="0"/>
              <a:t>마지막 스테이지에 있는 보스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쿠파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무찌르면  게임을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58428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필요한 </a:t>
            </a:r>
            <a:r>
              <a:rPr lang="ko-KR" altLang="en-US" dirty="0" err="1" smtClean="0"/>
              <a:t>스프라이트</a:t>
            </a:r>
            <a:r>
              <a:rPr lang="ko-KR" altLang="en-US" dirty="0"/>
              <a:t> </a:t>
            </a:r>
            <a:r>
              <a:rPr lang="ko-KR" altLang="en-US" dirty="0" smtClean="0"/>
              <a:t>준비 및 캐릭터의 기본 이동 구현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스테이지 구현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 구현 및 </a:t>
            </a:r>
            <a:r>
              <a:rPr lang="ko-KR" altLang="en-US" dirty="0" err="1" smtClean="0"/>
              <a:t>파워업</a:t>
            </a:r>
            <a:r>
              <a:rPr lang="ko-KR" altLang="en-US" dirty="0" smtClean="0"/>
              <a:t> 아이템 구현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상호작용 구현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중반 및 후반 스테이지 구현</a:t>
            </a:r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보스전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사운드 추가 및 게임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최종 디버깅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디테일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983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160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2DGP 1차발표</vt:lpstr>
      <vt:lpstr>게임 컨셉</vt:lpstr>
      <vt:lpstr>예상 게임 진행 흐름</vt:lpstr>
      <vt:lpstr>예상 게임 진행 흐름</vt:lpstr>
      <vt:lpstr>예상 게임 진행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2024-10-13T14:16:47Z</dcterms:created>
  <dcterms:modified xsi:type="dcterms:W3CDTF">2024-10-13T14:45:32Z</dcterms:modified>
</cp:coreProperties>
</file>