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1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4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7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1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1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CF46-8D9D-4703-BA8F-20CF2437976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0330-6EE7-405E-AE6F-80FB4D921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7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2DGP-</a:t>
            </a:r>
            <a:r>
              <a:rPr lang="ko-KR" altLang="en-US" dirty="0" smtClean="0"/>
              <a:t>최종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2022180032 </a:t>
            </a:r>
            <a:r>
              <a:rPr lang="ko-KR" altLang="en-US" dirty="0" smtClean="0"/>
              <a:t>이재준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2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18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 진척도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71997"/>
              </p:ext>
            </p:extLst>
          </p:nvPr>
        </p:nvGraphicFramePr>
        <p:xfrm>
          <a:off x="838200" y="1252277"/>
          <a:ext cx="9470720" cy="543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052">
                  <a:extLst>
                    <a:ext uri="{9D8B030D-6E8A-4147-A177-3AD203B41FA5}">
                      <a16:colId xmlns:a16="http://schemas.microsoft.com/office/drawing/2014/main" val="2890661002"/>
                    </a:ext>
                  </a:extLst>
                </a:gridCol>
                <a:gridCol w="2617940">
                  <a:extLst>
                    <a:ext uri="{9D8B030D-6E8A-4147-A177-3AD203B41FA5}">
                      <a16:colId xmlns:a16="http://schemas.microsoft.com/office/drawing/2014/main" val="3569366048"/>
                    </a:ext>
                  </a:extLst>
                </a:gridCol>
                <a:gridCol w="2555048">
                  <a:extLst>
                    <a:ext uri="{9D8B030D-6E8A-4147-A177-3AD203B41FA5}">
                      <a16:colId xmlns:a16="http://schemas.microsoft.com/office/drawing/2014/main" val="3207731765"/>
                    </a:ext>
                  </a:extLst>
                </a:gridCol>
                <a:gridCol w="2367680">
                  <a:extLst>
                    <a:ext uri="{9D8B030D-6E8A-4147-A177-3AD203B41FA5}">
                      <a16:colId xmlns:a16="http://schemas.microsoft.com/office/drawing/2014/main" val="1645865582"/>
                    </a:ext>
                  </a:extLst>
                </a:gridCol>
              </a:tblGrid>
              <a:tr h="53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목표</a:t>
                      </a:r>
                      <a:r>
                        <a:rPr lang="ko-KR" altLang="en-US" baseline="0" dirty="0" smtClean="0"/>
                        <a:t>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개발 완료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08157"/>
                  </a:ext>
                </a:extLst>
              </a:tr>
              <a:tr h="53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개의 일반 스테이지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하나의 보스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하나의 일반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24968"/>
                  </a:ext>
                </a:extLst>
              </a:tr>
              <a:tr h="53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 이동 및 점프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 이동 및 점프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66296"/>
                  </a:ext>
                </a:extLst>
              </a:tr>
              <a:tr h="1091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코어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파워업</a:t>
                      </a:r>
                      <a:r>
                        <a:rPr lang="ko-KR" altLang="en-US" dirty="0" smtClean="0"/>
                        <a:t> 아이템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err="1" smtClean="0"/>
                        <a:t>개구현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종류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보스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파워업</a:t>
                      </a:r>
                      <a:r>
                        <a:rPr lang="ko-KR" altLang="en-US" dirty="0" smtClean="0"/>
                        <a:t> 및 적 하나씩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13497"/>
                  </a:ext>
                </a:extLst>
              </a:tr>
              <a:tr h="53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주인공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마리오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40418"/>
                  </a:ext>
                </a:extLst>
              </a:tr>
              <a:tr h="53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</a:t>
                      </a:r>
                      <a:r>
                        <a:rPr lang="ko-KR" altLang="en-US" dirty="0" err="1" smtClean="0"/>
                        <a:t>없을시</a:t>
                      </a:r>
                      <a:r>
                        <a:rPr lang="ko-KR" altLang="en-US" dirty="0" smtClean="0"/>
                        <a:t> 속도가 </a:t>
                      </a:r>
                      <a:r>
                        <a:rPr lang="ko-KR" altLang="en-US" dirty="0" err="1" smtClean="0"/>
                        <a:t>빨라짐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 카운트만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0448"/>
                  </a:ext>
                </a:extLst>
              </a:tr>
              <a:tr h="53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사운드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사운드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78228"/>
                  </a:ext>
                </a:extLst>
              </a:tr>
              <a:tr h="53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마리오의</a:t>
                      </a:r>
                      <a:r>
                        <a:rPr lang="ko-KR" altLang="en-US" dirty="0" smtClean="0"/>
                        <a:t> 크기 상태에 따른 애니메이션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및 적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추가하지 못한 적 제외 모두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35523" cy="275774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93640"/>
              </p:ext>
            </p:extLst>
          </p:nvPr>
        </p:nvGraphicFramePr>
        <p:xfrm>
          <a:off x="6964471" y="1690688"/>
          <a:ext cx="3721622" cy="394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893">
                  <a:extLst>
                    <a:ext uri="{9D8B030D-6E8A-4147-A177-3AD203B41FA5}">
                      <a16:colId xmlns:a16="http://schemas.microsoft.com/office/drawing/2014/main" val="2673557580"/>
                    </a:ext>
                  </a:extLst>
                </a:gridCol>
                <a:gridCol w="1366729">
                  <a:extLst>
                    <a:ext uri="{9D8B030D-6E8A-4147-A177-3AD203B41FA5}">
                      <a16:colId xmlns:a16="http://schemas.microsoft.com/office/drawing/2014/main" val="4042865134"/>
                    </a:ext>
                  </a:extLst>
                </a:gridCol>
              </a:tblGrid>
              <a:tr h="9850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28357"/>
                  </a:ext>
                </a:extLst>
              </a:tr>
              <a:tr h="985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</a:t>
                      </a:r>
                      <a:r>
                        <a:rPr lang="en-US" altLang="ko-KR" baseline="0" dirty="0" smtClean="0"/>
                        <a:t>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69264"/>
                  </a:ext>
                </a:extLst>
              </a:tr>
              <a:tr h="985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Dec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59228"/>
                  </a:ext>
                </a:extLst>
              </a:tr>
              <a:tr h="985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Dec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7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127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2DGP-최종 발표</vt:lpstr>
      <vt:lpstr>개발 진척도</vt:lpstr>
      <vt:lpstr>깃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2DGP-최종 발표</dc:title>
  <dc:creator>user</dc:creator>
  <cp:lastModifiedBy>user</cp:lastModifiedBy>
  <cp:revision>5</cp:revision>
  <dcterms:created xsi:type="dcterms:W3CDTF">2024-12-08T11:33:23Z</dcterms:created>
  <dcterms:modified xsi:type="dcterms:W3CDTF">2024-12-08T13:40:11Z</dcterms:modified>
</cp:coreProperties>
</file>