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2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6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52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2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0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7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7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04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6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67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2591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4A7D1-5C54-4EF5-AC2A-17439531A4C0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8F454-4A7D-4C2D-BC42-8E4B84BB1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5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2DGP 1</a:t>
            </a:r>
            <a:r>
              <a:rPr lang="ko-KR" altLang="en-US" dirty="0" err="1" smtClean="0"/>
              <a:t>차발표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2022180032 </a:t>
            </a:r>
            <a:r>
              <a:rPr lang="ko-KR" altLang="en-US" dirty="0" smtClean="0"/>
              <a:t>이재준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497846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게임 기획서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4. 게임 플레이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 b="1"/>
              <a:t>아이템</a:t>
            </a:r>
            <a:endParaRPr lang="ko-KR" altLang="en-US" b="1"/>
          </a:p>
          <a:p>
            <a:pPr marL="0" indent="0">
              <a:buNone/>
              <a:defRPr/>
            </a:pPr>
            <a:endParaRPr lang="ko-KR" altLang="en-US" b="1"/>
          </a:p>
          <a:p>
            <a:pPr marL="0" indent="0">
              <a:buNone/>
              <a:defRPr/>
            </a:pPr>
            <a:r>
              <a:rPr lang="ko-KR" altLang="en-US"/>
              <a:t>슈퍼 버섯: 마리오가 커지며 한 번의 공격을 버틸 수 있다.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파이어 플라워: 마리오가 파이어 마리오로 변신해 파이어볼을 던질 수 있다.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스타: 일정 시간 동안 무적 상태가 된다.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1UP 버섯: 추가 생명을 얻는다.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게임 기획서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ko-KR" altLang="en-US"/>
              <a:t>5. 레벨 디자인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장애물: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구름 속의 플랫폼, 가시, 함정, 구덩이 등이 등장하여 플레이어의 길을 가로막는다.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높은 점프가 요구되거나 좁은 길을 지나가야 하는 경우도 있다.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적: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굼바: 쉽게 밟아서 처치할 수 있는 기본적인 적.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거북이</a:t>
            </a:r>
            <a:r>
              <a:rPr lang="en-US" altLang="ko-KR"/>
              <a:t>:</a:t>
            </a:r>
            <a:r>
              <a:rPr lang="ko-KR" altLang="en-US"/>
              <a:t> 밟으면 등껍질 상태가 되고 등껍질을 차서 공격할 수 있는 적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파이프 속의 꽃: 파이프 안에서 갑자기 등장해 공격하는 식물형 적.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게임 기획서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/>
              <a:t>6. 음악 및 사운드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 b="1"/>
              <a:t>배경음악</a:t>
            </a:r>
            <a:endParaRPr lang="ko-KR" altLang="en-US" b="1"/>
          </a:p>
          <a:p>
            <a:pPr marL="0" indent="0">
              <a:buNone/>
              <a:defRPr/>
            </a:pPr>
            <a:endParaRPr lang="ko-KR" altLang="en-US" b="1"/>
          </a:p>
          <a:p>
            <a:pPr marL="0" indent="0">
              <a:buNone/>
              <a:defRPr/>
            </a:pPr>
            <a:r>
              <a:rPr lang="ko-KR" altLang="en-US"/>
              <a:t> 각 스테이지의 분위기에 맞는 경쾌하고 중독성 있는 BGM이 삽입된다.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 b="1"/>
              <a:t>사운드 이펙트: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점프 소리, 아이템 획득 소리, 적 처치 시의 효과음 등이 게임의 몰입감을 더해준다.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게임 기획서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/>
              <a:t>6. 음악 및 사운드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 b="1"/>
              <a:t>배경음악</a:t>
            </a:r>
            <a:endParaRPr lang="ko-KR" altLang="en-US" b="1"/>
          </a:p>
          <a:p>
            <a:pPr marL="0" indent="0">
              <a:buNone/>
              <a:defRPr/>
            </a:pPr>
            <a:endParaRPr lang="ko-KR" altLang="en-US" b="1"/>
          </a:p>
          <a:p>
            <a:pPr marL="0" indent="0">
              <a:buNone/>
              <a:defRPr/>
            </a:pPr>
            <a:r>
              <a:rPr lang="ko-KR" altLang="en-US"/>
              <a:t> 각 스테이지의 분위기에 맞는 경쾌하고 중독성 있는 BGM이 삽입된다.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 b="1"/>
              <a:t>사운드 이펙트: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점프 소리, 아이템 획득 소리, 적 처치 시의 효과음 등이 게임의 몰입감을 더해준다.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게임 기획서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7. 목표 및 승리 조건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모든 스테이지를 클리어하고 마지막 스테이지에서 쿠파를 처치한 후 피치 공주를 구출하면 게임 클리어.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게임 기획서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8</a:t>
            </a:r>
            <a:r>
              <a:rPr lang="ko-KR" altLang="en-US"/>
              <a:t>. 기대 효과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쉬운 조작법과 직관적인 레벨 디자인으로 남녀노소 누구나 즐길 수 있는 게임.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다양한 아이템과 전략적 요소로 인해 반복적인 플레이에도 지루함이 없다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220746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8" y="1822450"/>
            <a:ext cx="5257801" cy="4351338"/>
          </a:xfrm>
        </p:spPr>
        <p:txBody>
          <a:bodyPr/>
          <a:lstStyle/>
          <a:p>
            <a:r>
              <a:rPr lang="ko-KR" altLang="en-US" b="1" dirty="0" smtClean="0"/>
              <a:t>슈퍼 </a:t>
            </a:r>
            <a:r>
              <a:rPr lang="ko-KR" altLang="en-US" b="1" dirty="0" err="1" smtClean="0"/>
              <a:t>마리오</a:t>
            </a:r>
            <a:r>
              <a:rPr lang="ko-KR" altLang="en-US" b="1" dirty="0" smtClean="0"/>
              <a:t> 브라더스</a:t>
            </a:r>
            <a:endParaRPr lang="en-US" altLang="ko-KR" b="1" dirty="0" smtClean="0"/>
          </a:p>
          <a:p>
            <a:r>
              <a:rPr lang="ko-KR" altLang="en-US" b="1" dirty="0" smtClean="0"/>
              <a:t>장르</a:t>
            </a:r>
            <a:r>
              <a:rPr lang="en-US" altLang="ko-KR" dirty="0" smtClean="0"/>
              <a:t>: 2D </a:t>
            </a:r>
            <a:r>
              <a:rPr lang="ko-KR" altLang="en-US" dirty="0" smtClean="0"/>
              <a:t>플랫폼 어드벤처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sz="2000" dirty="0" smtClean="0"/>
              <a:t>스테이지를 탐험하고 적을 물리치며 장애물을 넘어가는 </a:t>
            </a:r>
            <a:r>
              <a:rPr lang="en-US" altLang="ko-KR" sz="2000" dirty="0" smtClean="0"/>
              <a:t>2d </a:t>
            </a:r>
            <a:r>
              <a:rPr lang="ko-KR" altLang="en-US" sz="2000" dirty="0" smtClean="0"/>
              <a:t>플랫폼 게임입니다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공주를 구하기 위한 여정을 떠나고 </a:t>
            </a:r>
            <a:r>
              <a:rPr lang="ko-KR" altLang="en-US" sz="2000" dirty="0" err="1" smtClean="0"/>
              <a:t>파워업</a:t>
            </a:r>
            <a:r>
              <a:rPr lang="ko-KR" altLang="en-US" sz="2000" dirty="0" smtClean="0"/>
              <a:t> 아이템들과 오브젝트들의 상호작용으로 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다채로운 플레이를 즐길 수 있습니다</a:t>
            </a:r>
            <a:r>
              <a:rPr lang="en-US" altLang="ko-KR" sz="2000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16" y="1825625"/>
            <a:ext cx="5177589" cy="258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6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예상 게임 진행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67664" y="4636167"/>
            <a:ext cx="5386136" cy="17806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각 스테이지는 앞으로 진행하는 구조이며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 지점에는 중간 세이브역할을 하는 중간 깃발이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44112" cy="41439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3214918" cy="28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2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예상 게임 진행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92103" y="2823411"/>
            <a:ext cx="5050454" cy="3097862"/>
          </a:xfrm>
        </p:spPr>
        <p:txBody>
          <a:bodyPr/>
          <a:lstStyle/>
          <a:p>
            <a:r>
              <a:rPr lang="ko-KR" altLang="en-US" dirty="0" smtClean="0"/>
              <a:t>최종적으로 적들을 무찌르고 나아가면 최종 목적지인 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깃대를 잡아 스테이지를   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할 수 있습니다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63" y="1569935"/>
            <a:ext cx="5753903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예상 게임 진행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13095" y="2839452"/>
            <a:ext cx="4359442" cy="3202573"/>
          </a:xfrm>
        </p:spPr>
        <p:txBody>
          <a:bodyPr/>
          <a:lstStyle/>
          <a:p>
            <a:r>
              <a:rPr lang="ko-KR" altLang="en-US" dirty="0" smtClean="0"/>
              <a:t>마지막 스테이지에 있는 보스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쿠파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무찌르면  게임을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58428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2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필요한 </a:t>
            </a:r>
            <a:r>
              <a:rPr lang="ko-KR" altLang="en-US" dirty="0" err="1" smtClean="0"/>
              <a:t>스프라이트</a:t>
            </a:r>
            <a:r>
              <a:rPr lang="ko-KR" altLang="en-US" dirty="0"/>
              <a:t> </a:t>
            </a:r>
            <a:r>
              <a:rPr lang="ko-KR" altLang="en-US" dirty="0" smtClean="0"/>
              <a:t>준비 및 캐릭터의 기본 이동 구현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스테이지 구현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적 구현 및 </a:t>
            </a:r>
            <a:r>
              <a:rPr lang="ko-KR" altLang="en-US" dirty="0" err="1" smtClean="0"/>
              <a:t>파워업</a:t>
            </a:r>
            <a:r>
              <a:rPr lang="ko-KR" altLang="en-US" dirty="0" smtClean="0"/>
              <a:t> 아이템 구현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적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상호작용 구현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중반 및 후반 스테이지 구현</a:t>
            </a:r>
            <a:endParaRPr lang="en-US" altLang="ko-KR" dirty="0" smtClean="0"/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보스전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사운드 추가 및 게임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r>
              <a:rPr lang="en-US" altLang="ko-KR" dirty="0" smtClean="0"/>
              <a:t>8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최종 디버깅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디테일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9830457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게임 기획서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1. 개요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게임 이름: 슈퍼 마리오 브라더스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장르: 액션 플랫폼 게임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플레이 방식: 싱글 플레이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목표: 플레이어는 주인공 마리오를 조종해 피치 공주를 구하고 쿠파와 그 부하들로부터 버섯 왕국을 지켜야 한다.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게임 기획서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4. 게임 플레이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 b="1"/>
              <a:t>조작 방식</a:t>
            </a:r>
            <a:endParaRPr lang="ko-KR" altLang="en-US" b="1"/>
          </a:p>
          <a:p>
            <a:pPr marL="0" indent="0">
              <a:buNone/>
              <a:defRPr/>
            </a:pPr>
            <a:endParaRPr lang="ko-KR" altLang="en-US" b="1"/>
          </a:p>
          <a:p>
            <a:pPr marL="0" indent="0">
              <a:buNone/>
              <a:defRPr/>
            </a:pPr>
            <a:r>
              <a:rPr lang="ko-KR" altLang="en-US"/>
              <a:t>이동: 좌우 방향키로 캐릭터를 움직인다.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점프: 점프 버튼을 눌러 장애물을 넘거나 적을 밟는다.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파이어볼: 파이어 플라워를 획득하면 파이어볼을 던져 적을 공격할 수 있다.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/>
              <a:t>게임 기획서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4. 게임 플레이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 b="1"/>
              <a:t>스테이지 구성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게임은 여러 개의 월드로 나누어져 있으며, 각 월드는 여러 스테이지로 구성된다.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마지막 스테이지는 쿠파와의 보스전으로, 피치 공주를 구출하는 것이 목표이다.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382</ep:Words>
  <ep:PresentationFormat>와이드스크린</ep:PresentationFormat>
  <ep:Paragraphs>74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2DGP 1차발표</vt:lpstr>
      <vt:lpstr>게임 컨셉</vt:lpstr>
      <vt:lpstr>예상 게임 진행 흐름</vt:lpstr>
      <vt:lpstr>예상 게임 진행 흐름</vt:lpstr>
      <vt:lpstr>예상 게임 진행 흐름</vt:lpstr>
      <vt:lpstr>개발 일정</vt:lpstr>
      <vt:lpstr>게임 기획서</vt:lpstr>
      <vt:lpstr>게임 기획서</vt:lpstr>
      <vt:lpstr>게임 기획서</vt:lpstr>
      <vt:lpstr>게임 기획서</vt:lpstr>
      <vt:lpstr>게임 기획서</vt:lpstr>
      <vt:lpstr>게임 기획서</vt:lpstr>
      <vt:lpstr>게임 기획서</vt:lpstr>
      <vt:lpstr>게임 기획서</vt:lpstr>
      <vt:lpstr>게임 기획서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2024-10-13T14:16:47.000</dcterms:created>
  <dc:creator>user</dc:creator>
  <cp:lastModifiedBy>user</cp:lastModifiedBy>
  <dcterms:modified xsi:type="dcterms:W3CDTF">2024-10-13T15:23:14.070</dcterms:modified>
  <cp:revision>13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