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2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38F972D-3A02-497A-9D08-DF27CF173CB4}" styleName="Generic Style 1- Body/Background Dark Color 1">
    <a:tblBg>
      <a:fillRef idx="2">
        <a:schemeClr val="dk1"/>
      </a:fillRef>
      <a:effectRef idx="2">
        <a:schemeClr val="dk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dk1">
                  <a:shade val="61000"/>
                  <a:satMod val="130000"/>
                </a:schemeClr>
              </a:gs>
              <a:gs pos="5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F8D88D6A-5F01-457D-8EC9-7B5F63248C40}" styleName="Normal Style 1 - Body/Background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6EB75EC-ACF4-43F1-940C-6C9C5489C1DE}" styleName="Normal Style 4 - Body/Background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dk1"/>
              </a:solidFill>
            </a:ln>
          </a:left>
          <a:right>
            <a:ln w="40000" cmpd="sng">
              <a:solidFill>
                <a:schemeClr val="dk1"/>
              </a:solidFill>
            </a:ln>
          </a:right>
          <a:top>
            <a:ln w="40000" cmpd="sng">
              <a:solidFill>
                <a:schemeClr val="dk1"/>
              </a:solidFill>
            </a:ln>
          </a:top>
          <a:bottom>
            <a:ln w="400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dk1">
          <a:shade val="80000"/>
        </a:schemeClr>
      </a:tcTxStyle>
      <a:tcStyle>
        <a:tcBdr>
          <a:bottom>
            <a:ln w="35400" cmpd="sng">
              <a:solidFill>
                <a:schemeClr val="dk1">
                  <a:shade val="80000"/>
                </a:schemeClr>
              </a:solidFill>
            </a:ln>
          </a:bottom>
        </a:tcBdr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914399" y="2386585"/>
            <a:ext cx="10363199" cy="957706"/>
          </a:xfrm>
        </p:spPr>
        <p:txBody>
          <a:bodyPr>
            <a:normAutofit/>
          </a:bodyPr>
          <a:lstStyle>
            <a:lvl1pPr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828799" y="3357562"/>
            <a:ext cx="8534399" cy="57150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B8BF92-4A55-4BCE-8C94-781CB9EAA7D9}" type="datetime1">
              <a:rPr lang="ko-KR" altLang="en-US"/>
              <a:pPr lvl="0">
                <a:defRPr lang="ko-KR" altLang="en-US"/>
              </a:pPr>
              <a:t>2024-11-18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>
            <a:normAutofit/>
          </a:bodyPr>
          <a:lstStyle>
            <a:lvl1pPr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88DBF4CC-E0B6-4A8B-97B2-9EB3C98E6B03}" type="datetime1">
              <a:rPr lang="ko-KR" altLang="en-US"/>
              <a:pPr lvl="0">
                <a:defRPr lang="ko-KR" altLang="en-US"/>
              </a:pPr>
              <a:t>2024-11-18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238215" y="500042"/>
            <a:ext cx="9620317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body" sz="quarter" idx="14"/>
          </p:nvPr>
        </p:nvSpPr>
        <p:spPr>
          <a:xfrm>
            <a:off x="1238215" y="2214562"/>
            <a:ext cx="6163199" cy="324000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DDD3BCB-2689-4AB8-9A4D-25F216F80A46}" type="datetime1">
              <a:rPr lang="ko-KR" altLang="en-US"/>
              <a:pPr lvl="0">
                <a:defRPr lang="ko-KR" altLang="en-US"/>
              </a:pPr>
              <a:t>2024-11-18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5E2A901-F605-4DA2-9265-69CA28C85457}" type="datetime1">
              <a:rPr lang="ko-KR" altLang="en-US"/>
              <a:pPr lvl="0">
                <a:defRPr lang="ko-KR" altLang="en-US"/>
              </a:pPr>
              <a:t>2024-11-18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AF2CD08-275D-4FF7-9726-B045882F2C27}" type="datetime1">
              <a:rPr lang="ko-KR" altLang="en-US"/>
              <a:pPr lvl="0">
                <a:defRPr lang="ko-KR" altLang="en-US"/>
              </a:pPr>
              <a:t>2024-11-18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714235E-36E2-4010-95AD-F66F173E1860}" type="datetime1">
              <a:rPr lang="ko-KR" altLang="en-US"/>
              <a:pPr lvl="0">
                <a:defRPr lang="ko-KR" altLang="en-US"/>
              </a:pPr>
              <a:t>2024-11-18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63083" y="4071931"/>
            <a:ext cx="10363199" cy="928705"/>
          </a:xfrm>
        </p:spPr>
        <p:txBody>
          <a:bodyPr anchor="t">
            <a:normAutofit/>
          </a:bodyPr>
          <a:lstStyle>
            <a:lvl1pPr algn="l">
              <a:defRPr sz="4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3643314"/>
            <a:ext cx="10363199" cy="42861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B570C3B-E77D-4E54-B80E-63B0666A27C6}" type="datetime1">
              <a:rPr lang="ko-KR" altLang="en-US"/>
              <a:pPr lvl="0">
                <a:defRPr lang="ko-KR" altLang="en-US"/>
              </a:pPr>
              <a:t>2024-11-18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13"/>
          </p:nvPr>
        </p:nvSpPr>
        <p:spPr>
          <a:xfrm>
            <a:off x="609599" y="1571625"/>
            <a:ext cx="5370285" cy="46434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sz="quarter" idx="14"/>
          </p:nvPr>
        </p:nvSpPr>
        <p:spPr>
          <a:xfrm>
            <a:off x="6212114" y="1571625"/>
            <a:ext cx="5370285" cy="46434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129CBD8-6C6E-4786-8D74-5DF74FD10351}" type="datetime1">
              <a:rPr lang="ko-KR" altLang="en-US"/>
              <a:pPr lvl="0">
                <a:defRPr lang="ko-KR" altLang="en-US"/>
              </a:pPr>
              <a:t>2024-11-18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8762FF1-B80D-491A-9650-EED9A8B60EF6}" type="datetime1">
              <a:rPr lang="ko-KR" altLang="en-US"/>
              <a:pPr lvl="0">
                <a:defRPr lang="ko-KR" altLang="en-US"/>
              </a:pPr>
              <a:t>2024-11-18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51FBE6DB-C0C8-4BBE-9EFF-877F517B5FD9}" type="datetime1">
              <a:rPr lang="ko-KR" altLang="en-US"/>
              <a:pPr lvl="0">
                <a:defRPr lang="ko-KR" altLang="en-US"/>
              </a:pPr>
              <a:t>2024-11-18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984220"/>
            <a:ext cx="5384799" cy="2196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72B603C4-F7DF-4A8C-8D40-4D009117C657}" type="datetime1">
              <a:rPr lang="ko-KR" altLang="en-US"/>
              <a:pPr lvl="0">
                <a:defRPr lang="ko-KR" altLang="en-US"/>
              </a:pPr>
              <a:t>2024-11-18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389717" y="4767942"/>
            <a:ext cx="7315199" cy="566738"/>
          </a:xfrm>
        </p:spPr>
        <p:txBody>
          <a:bodyPr anchor="ctr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D21B1C-95B6-40CA-AB3D-01287DCDB8FC}" type="datetime1">
              <a:rPr lang="ko-KR" altLang="en-US"/>
              <a:pPr lvl="0">
                <a:defRPr lang="ko-KR" altLang="en-US"/>
              </a:pPr>
              <a:t>2024-11-18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얼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9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05D2FCC2-8659-4510-A71D-689D5E409701}" type="datetime1">
              <a:rPr lang="ko-KR" altLang="en-US"/>
              <a:pPr lvl="0">
                <a:defRPr lang="ko-KR" altLang="en-US"/>
              </a:pPr>
              <a:t>2024-11-18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F28FB93-0A08-4E7D-8E63-9EFA29F1E0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0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80000"/>
        <a:buFont typeface="Wingdings"/>
        <a:buChar char="p"/>
        <a:defRPr sz="2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419350" indent="-266700" algn="l" defTabSz="914400" rtl="0" eaLnBrk="1" latinLnBrk="1" hangingPunct="1">
        <a:spcBef>
          <a:spcPct val="20000"/>
        </a:spcBef>
        <a:buFont typeface="Arial"/>
        <a:buChar char="»"/>
        <a:defRPr sz="1600" b="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6pPr>
      <a:lvl7pPr marL="2781300" indent="-266700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7pPr>
      <a:lvl8pPr marL="3143250" indent="-276225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8pPr>
      <a:lvl9pPr marL="3495675" indent="-266700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2DGP 2</a:t>
            </a:r>
            <a:r>
              <a:rPr lang="ko-KR" altLang="en-US"/>
              <a:t>차발표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2022180032 </a:t>
            </a:r>
            <a:r>
              <a:rPr lang="ko-KR" altLang="en-US"/>
              <a:t>이재준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개발 일정 변경</a:t>
            </a:r>
            <a:endParaRPr lang="ko-KR" altLang="en-US"/>
          </a:p>
        </p:txBody>
      </p:sp>
      <p:graphicFrame>
        <p:nvGraphicFramePr>
          <p:cNvPr id="4" name=""/>
          <p:cNvGraphicFramePr>
            <a:graphicFrameLocks noGrp="1"/>
          </p:cNvGraphicFramePr>
          <p:nvPr>
            <p:ph idx="1"/>
          </p:nvPr>
        </p:nvGraphicFramePr>
        <p:xfrm>
          <a:off x="609599" y="1600200"/>
          <a:ext cx="10971363" cy="4530266"/>
        </p:xfrm>
        <a:graphic>
          <a:graphicData uri="http://schemas.openxmlformats.org/drawingml/2006/table">
            <a:tbl>
              <a:tblPr firstRow="1" bandRow="1">
                <a:tableStyleId>{F8D88D6A-5F01-457D-8EC9-7B5F63248C40}</a:tableStyleId>
              </a:tblPr>
              <a:tblGrid>
                <a:gridCol w="1100889"/>
                <a:gridCol w="4993005"/>
                <a:gridCol w="4877469"/>
              </a:tblGrid>
              <a:tr h="48579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수정 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수정 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8579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필요한 스프라이트 준비 및 캐릭터의 기본 이동 구현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필요한 스프라이트 준비 및 캐릭터의 기본 이동 구현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8579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스테이지 구현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인트로 화면에서 게임화면으로 전환 구현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8579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적 구현 및 파워업 아이템 구현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스테이지 구현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8579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적 </a:t>
                      </a:r>
                      <a:r>
                        <a:rPr lang="en-US" altLang="ko-KR"/>
                        <a:t>ai </a:t>
                      </a:r>
                      <a:r>
                        <a:rPr lang="ko-KR" altLang="en-US"/>
                        <a:t>및 상호작용 구현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스테이지 상호작용 구현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8579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중반 및 후반 스테이지 구현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적 및 아이템 구현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8579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보스전 구현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적 및 아이템 상호작용 구현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8579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사운드 추가 및 게임 클리어 추가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보스전 구현 및 사운드 추가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8579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최종 디버깅 </a:t>
                      </a:r>
                      <a:r>
                        <a:rPr lang="en-US" altLang="ko-KR"/>
                        <a:t>+ </a:t>
                      </a:r>
                      <a:r>
                        <a:rPr lang="ko-KR" altLang="en-US"/>
                        <a:t>디테일 추가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게임 클리어 추가 및 최종 디버깅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프로젝트 개발 진행 상황</a:t>
            </a:r>
            <a:endParaRPr lang="ko-KR" altLang="en-US"/>
          </a:p>
        </p:txBody>
      </p:sp>
      <p:graphicFrame>
        <p:nvGraphicFramePr>
          <p:cNvPr id="4" name=""/>
          <p:cNvGraphicFramePr>
            <a:graphicFrameLocks noGrp="1"/>
          </p:cNvGraphicFramePr>
          <p:nvPr>
            <p:ph idx="1"/>
          </p:nvPr>
        </p:nvGraphicFramePr>
        <p:xfrm>
          <a:off x="609599" y="1600200"/>
          <a:ext cx="10972798" cy="4889478"/>
        </p:xfrm>
        <a:graphic>
          <a:graphicData uri="http://schemas.openxmlformats.org/drawingml/2006/table">
            <a:tbl>
              <a:tblPr firstRow="1" bandRow="1">
                <a:tableStyleId>{26EB75EC-ACF4-43F1-940C-6C9C5489C1DE}</a:tableStyleId>
              </a:tblPr>
              <a:tblGrid>
                <a:gridCol w="1227081"/>
                <a:gridCol w="7224433"/>
                <a:gridCol w="2521283"/>
              </a:tblGrid>
              <a:tr h="543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굴림"/>
                          <a:ea typeface="굴림"/>
                        </a:rPr>
                        <a:t>주차</a:t>
                      </a:r>
                      <a:endParaRPr lang="ko-KR" altLang="en-US">
                        <a:latin typeface="굴림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굴림"/>
                          <a:ea typeface="굴림"/>
                        </a:rPr>
                        <a:t>계획</a:t>
                      </a:r>
                      <a:endParaRPr lang="ko-KR" altLang="en-US">
                        <a:latin typeface="굴림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굴림"/>
                          <a:ea typeface="굴림"/>
                        </a:rPr>
                        <a:t>진행률</a:t>
                      </a:r>
                      <a:endParaRPr lang="ko-KR" altLang="en-US">
                        <a:latin typeface="굴림"/>
                        <a:ea typeface="굴림"/>
                      </a:endParaRPr>
                    </a:p>
                  </a:txBody>
                  <a:tcPr marL="91440" marR="91440"/>
                </a:tc>
              </a:tr>
              <a:tr h="543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latin typeface="굴림"/>
                          <a:ea typeface="굴림"/>
                        </a:rPr>
                        <a:t>1</a:t>
                      </a:r>
                      <a:r>
                        <a:rPr lang="ko-KR" altLang="en-US" b="1">
                          <a:latin typeface="굴림"/>
                          <a:ea typeface="굴림"/>
                        </a:rPr>
                        <a:t>주차</a:t>
                      </a:r>
                      <a:endParaRPr lang="ko-KR" altLang="en-US" b="1">
                        <a:latin typeface="굴림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b="1">
                          <a:latin typeface="굴림"/>
                          <a:ea typeface="굴림"/>
                        </a:rPr>
                        <a:t>필요한 스프라이트 준비 및 캐릭터의 기본 이동 구현</a:t>
                      </a:r>
                      <a:endParaRPr lang="ko-KR" altLang="en-US" b="1">
                        <a:latin typeface="굴림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latin typeface="굴림"/>
                          <a:ea typeface="굴림"/>
                        </a:rPr>
                        <a:t>100%</a:t>
                      </a:r>
                      <a:endParaRPr lang="en-US" altLang="ko-KR" b="1">
                        <a:latin typeface="굴림"/>
                        <a:ea typeface="굴림"/>
                      </a:endParaRPr>
                    </a:p>
                  </a:txBody>
                  <a:tcPr marL="91440" marR="91440"/>
                </a:tc>
              </a:tr>
              <a:tr h="543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latin typeface="굴림"/>
                          <a:ea typeface="굴림"/>
                        </a:rPr>
                        <a:t>2</a:t>
                      </a:r>
                      <a:r>
                        <a:rPr lang="ko-KR" altLang="en-US" b="1">
                          <a:latin typeface="굴림"/>
                          <a:ea typeface="굴림"/>
                        </a:rPr>
                        <a:t>주차</a:t>
                      </a:r>
                      <a:endParaRPr lang="ko-KR" altLang="en-US" b="1">
                        <a:latin typeface="굴림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b="1">
                          <a:latin typeface="+mn-lt"/>
                          <a:ea typeface="+mn-ea"/>
                          <a:cs typeface="+mn-cs"/>
                        </a:rPr>
                        <a:t>인트로 화면에서 게임화면으로 전환 구현</a:t>
                      </a:r>
                      <a:endParaRPr lang="ko-KR" altLang="en-US" b="1">
                        <a:latin typeface="굴림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latin typeface="굴림"/>
                          <a:ea typeface="굴림"/>
                        </a:rPr>
                        <a:t>100%</a:t>
                      </a:r>
                      <a:endParaRPr lang="en-US" altLang="ko-KR" b="1">
                        <a:latin typeface="굴림"/>
                        <a:ea typeface="굴림"/>
                      </a:endParaRPr>
                    </a:p>
                  </a:txBody>
                  <a:tcPr marL="91440" marR="91440"/>
                </a:tc>
              </a:tr>
              <a:tr h="543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latin typeface="굴림"/>
                          <a:ea typeface="굴림"/>
                        </a:rPr>
                        <a:t>3</a:t>
                      </a:r>
                      <a:r>
                        <a:rPr lang="ko-KR" altLang="en-US" b="1">
                          <a:latin typeface="굴림"/>
                          <a:ea typeface="굴림"/>
                        </a:rPr>
                        <a:t>주차</a:t>
                      </a:r>
                      <a:endParaRPr lang="ko-KR" altLang="en-US" b="1">
                        <a:latin typeface="굴림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b="1">
                          <a:latin typeface="굴림"/>
                          <a:ea typeface="굴림"/>
                        </a:rPr>
                        <a:t>스테이지 구현</a:t>
                      </a:r>
                      <a:endParaRPr lang="ko-KR" altLang="en-US" b="1">
                        <a:latin typeface="굴림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latin typeface="굴림"/>
                          <a:ea typeface="굴림"/>
                        </a:rPr>
                        <a:t>100%</a:t>
                      </a:r>
                      <a:endParaRPr lang="en-US" altLang="ko-KR" b="1">
                        <a:latin typeface="굴림"/>
                        <a:ea typeface="굴림"/>
                      </a:endParaRPr>
                    </a:p>
                  </a:txBody>
                  <a:tcPr marL="91440" marR="91440"/>
                </a:tc>
              </a:tr>
              <a:tr h="543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latin typeface="굴림"/>
                          <a:ea typeface="굴림"/>
                        </a:rPr>
                        <a:t>4</a:t>
                      </a:r>
                      <a:r>
                        <a:rPr lang="ko-KR" altLang="en-US" b="1">
                          <a:latin typeface="굴림"/>
                          <a:ea typeface="굴림"/>
                        </a:rPr>
                        <a:t>주차</a:t>
                      </a:r>
                      <a:endParaRPr lang="ko-KR" altLang="en-US" b="1">
                        <a:latin typeface="굴림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b="1">
                          <a:latin typeface="굴림"/>
                          <a:ea typeface="굴림"/>
                        </a:rPr>
                        <a:t>스테이지 상호작용 구현</a:t>
                      </a:r>
                      <a:endParaRPr lang="ko-KR" altLang="en-US" b="1">
                        <a:latin typeface="굴림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latin typeface="굴림"/>
                          <a:ea typeface="굴림"/>
                        </a:rPr>
                        <a:t>40%</a:t>
                      </a:r>
                      <a:endParaRPr lang="en-US" altLang="ko-KR" b="1">
                        <a:latin typeface="굴림"/>
                        <a:ea typeface="굴림"/>
                      </a:endParaRPr>
                    </a:p>
                  </a:txBody>
                  <a:tcPr marL="91440" marR="91440"/>
                </a:tc>
              </a:tr>
              <a:tr h="543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latin typeface="굴림"/>
                          <a:ea typeface="굴림"/>
                        </a:rPr>
                        <a:t>5</a:t>
                      </a:r>
                      <a:r>
                        <a:rPr lang="ko-KR" altLang="en-US" b="1">
                          <a:latin typeface="굴림"/>
                          <a:ea typeface="굴림"/>
                        </a:rPr>
                        <a:t>주차</a:t>
                      </a:r>
                      <a:endParaRPr lang="ko-KR" altLang="en-US" b="1">
                        <a:latin typeface="굴림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b="1">
                          <a:latin typeface="굴림"/>
                          <a:ea typeface="굴림"/>
                        </a:rPr>
                        <a:t>적 및 아이템 구현</a:t>
                      </a:r>
                      <a:endParaRPr lang="ko-KR" altLang="en-US" b="1">
                        <a:latin typeface="굴림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1">
                        <a:latin typeface="굴림"/>
                        <a:ea typeface="굴림"/>
                      </a:endParaRPr>
                    </a:p>
                  </a:txBody>
                  <a:tcPr marL="91440" marR="91440"/>
                </a:tc>
              </a:tr>
              <a:tr h="543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latin typeface="굴림"/>
                          <a:ea typeface="굴림"/>
                        </a:rPr>
                        <a:t>6</a:t>
                      </a:r>
                      <a:r>
                        <a:rPr lang="ko-KR" altLang="en-US" b="1">
                          <a:latin typeface="굴림"/>
                          <a:ea typeface="굴림"/>
                        </a:rPr>
                        <a:t>주차</a:t>
                      </a:r>
                      <a:endParaRPr lang="ko-KR" altLang="en-US" b="1">
                        <a:latin typeface="굴림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b="1">
                          <a:latin typeface="굴림"/>
                          <a:ea typeface="굴림"/>
                        </a:rPr>
                        <a:t>적 및 아이템 상호작용 구현</a:t>
                      </a:r>
                      <a:endParaRPr lang="ko-KR" altLang="en-US" b="1">
                        <a:latin typeface="굴림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1">
                        <a:latin typeface="굴림"/>
                        <a:ea typeface="굴림"/>
                      </a:endParaRPr>
                    </a:p>
                  </a:txBody>
                  <a:tcPr marL="91440" marR="91440"/>
                </a:tc>
              </a:tr>
              <a:tr h="543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latin typeface="굴림"/>
                          <a:ea typeface="굴림"/>
                        </a:rPr>
                        <a:t>7</a:t>
                      </a:r>
                      <a:r>
                        <a:rPr lang="ko-KR" altLang="en-US" b="1">
                          <a:latin typeface="굴림"/>
                          <a:ea typeface="굴림"/>
                        </a:rPr>
                        <a:t>주차</a:t>
                      </a:r>
                      <a:endParaRPr lang="ko-KR" altLang="en-US" b="1">
                        <a:latin typeface="굴림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b="1">
                          <a:latin typeface="굴림"/>
                          <a:ea typeface="굴림"/>
                        </a:rPr>
                        <a:t>보스전 구현 및 사운드 추가</a:t>
                      </a:r>
                      <a:endParaRPr lang="ko-KR" altLang="en-US" b="1">
                        <a:latin typeface="굴림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1">
                        <a:latin typeface="굴림"/>
                        <a:ea typeface="굴림"/>
                      </a:endParaRPr>
                    </a:p>
                  </a:txBody>
                  <a:tcPr marL="91440" marR="91440"/>
                </a:tc>
              </a:tr>
              <a:tr h="543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latin typeface="굴림"/>
                          <a:ea typeface="굴림"/>
                        </a:rPr>
                        <a:t>8</a:t>
                      </a:r>
                      <a:r>
                        <a:rPr lang="ko-KR" altLang="en-US" b="1">
                          <a:latin typeface="굴림"/>
                          <a:ea typeface="굴림"/>
                        </a:rPr>
                        <a:t>주차</a:t>
                      </a:r>
                      <a:endParaRPr lang="ko-KR" altLang="en-US" b="1">
                        <a:latin typeface="굴림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b="1">
                          <a:latin typeface="굴림"/>
                          <a:ea typeface="굴림"/>
                        </a:rPr>
                        <a:t>게임 클리어 추가 및 최종 디버깅</a:t>
                      </a:r>
                      <a:endParaRPr lang="ko-KR" altLang="en-US" b="1">
                        <a:latin typeface="굴림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1">
                        <a:latin typeface="굴림"/>
                        <a:ea typeface="굴림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Github 커밋 통계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600200"/>
            <a:ext cx="9033710" cy="42910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얼음">
  <a:themeElements>
    <a:clrScheme name="얼음">
      <a:dk1>
        <a:srgbClr val="5f5f5f"/>
      </a:dk1>
      <a:lt1>
        <a:srgbClr val="ffffff"/>
      </a:lt1>
      <a:dk2>
        <a:srgbClr val="919191"/>
      </a:dk2>
      <a:lt2>
        <a:srgbClr val="d3cfb4"/>
      </a:lt2>
      <a:accent1>
        <a:srgbClr val="27557b"/>
      </a:accent1>
      <a:accent2>
        <a:srgbClr val="2c9dd7"/>
      </a:accent2>
      <a:accent3>
        <a:srgbClr val="c04e71"/>
      </a:accent3>
      <a:accent4>
        <a:srgbClr val="2e539e"/>
      </a:accent4>
      <a:accent5>
        <a:srgbClr val="da93bc"/>
      </a:accent5>
      <a:accent6>
        <a:srgbClr val="bb3783"/>
      </a:accent6>
      <a:hlink>
        <a:srgbClr val="66ffff"/>
      </a:hlink>
      <a:folHlink>
        <a:srgbClr val="660066"/>
      </a:folHlink>
    </a:clrScheme>
    <a:fontScheme name="얼음">
      <a:maj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얼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  <a:lumMod val="5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  <a:lumMod val="2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70000"/>
                <a:satMod val="255000"/>
              </a:schemeClr>
            </a:gs>
          </a:gsLst>
          <a:lin ang="5400000" scaled="0"/>
        </a:gradFill>
        <a:gradFill rotWithShape="1">
          <a:gsLst>
            <a:gs pos="52000">
              <a:schemeClr val="phClr">
                <a:tint val="80000"/>
                <a:satMod val="300000"/>
              </a:schemeClr>
            </a:gs>
            <a:gs pos="100000">
              <a:schemeClr val="phClr">
                <a:shade val="20000"/>
                <a:hueMod val="100000"/>
                <a:satMod val="1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157</ep:Words>
  <ep:PresentationFormat>화면 슬라이드 쇼(4:3)</ep:PresentationFormat>
  <ep:Paragraphs>5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얼음</vt:lpstr>
      <vt:lpstr>2DGP 2차발표</vt:lpstr>
      <vt:lpstr>개발 일정 변경</vt:lpstr>
      <vt:lpstr>프로젝트 개발 진행 상황</vt:lpstr>
      <vt:lpstr>Github 커밋 통계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2024-11-18T13:28:21.044</dcterms:created>
  <dc:creator>user</dc:creator>
  <cp:lastModifiedBy>user</cp:lastModifiedBy>
  <dcterms:modified xsi:type="dcterms:W3CDTF">2024-11-18T14:00:29.378</dcterms:modified>
  <cp:revision>10</cp:revision>
  <dc:title>2DGP 2차발표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