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6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737" autoAdjust="0"/>
  </p:normalViewPr>
  <p:slideViewPr>
    <p:cSldViewPr>
      <p:cViewPr varScale="1">
        <p:scale>
          <a:sx n="116" d="100"/>
          <a:sy n="116" d="100"/>
        </p:scale>
        <p:origin x="72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 Team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(Algae Count Estimator)</a:t>
            </a:r>
          </a:p>
          <a:p>
            <a:r>
              <a:rPr lang="en-US" sz="1800" dirty="0" smtClean="0"/>
              <a:t>Samuel Dunlap, Matt Ralphs, Josh Minor, Andrew Young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Algae Slides	</a:t>
            </a:r>
          </a:p>
          <a:p>
            <a:pPr lvl="1"/>
            <a:r>
              <a:rPr lang="en-US" sz="1600" dirty="0"/>
              <a:t>Contains randomly generated colonies and a known cell count</a:t>
            </a:r>
          </a:p>
          <a:p>
            <a:r>
              <a:rPr lang="en-US" sz="1800" dirty="0"/>
              <a:t>Trainer</a:t>
            </a:r>
          </a:p>
          <a:p>
            <a:pPr lvl="1"/>
            <a:r>
              <a:rPr lang="en-US" sz="1600" dirty="0"/>
              <a:t>Contains algae slide generated by slide's </a:t>
            </a:r>
            <a:r>
              <a:rPr lang="en-US" sz="1600" dirty="0" err="1"/>
              <a:t>gen_colony</a:t>
            </a:r>
            <a:r>
              <a:rPr lang="en-US" sz="1600" dirty="0"/>
              <a:t>() function</a:t>
            </a:r>
          </a:p>
          <a:p>
            <a:pPr lvl="1"/>
            <a:r>
              <a:rPr lang="en-US" sz="1600" dirty="0"/>
              <a:t>Result put into text box and saved into data repository</a:t>
            </a:r>
          </a:p>
          <a:p>
            <a:r>
              <a:rPr lang="en-US" sz="1800" dirty="0"/>
              <a:t>Editor</a:t>
            </a:r>
          </a:p>
          <a:p>
            <a:pPr lvl="1"/>
            <a:r>
              <a:rPr lang="en-US" sz="1600" dirty="0"/>
              <a:t>User generated slides are saved into data repository</a:t>
            </a:r>
          </a:p>
          <a:p>
            <a:r>
              <a:rPr lang="en-US" sz="1800" dirty="0"/>
              <a:t>Statistics</a:t>
            </a:r>
          </a:p>
          <a:p>
            <a:pPr lvl="1"/>
            <a:r>
              <a:rPr lang="en-US" sz="1600" dirty="0"/>
              <a:t>Gets </a:t>
            </a:r>
            <a:r>
              <a:rPr lang="en-US" sz="1600" dirty="0" err="1"/>
              <a:t>resultset</a:t>
            </a:r>
            <a:r>
              <a:rPr lang="en-US" sz="1600" dirty="0"/>
              <a:t> from data repository, put into table </a:t>
            </a:r>
          </a:p>
          <a:p>
            <a:pPr lvl="1"/>
            <a:r>
              <a:rPr lang="en-US" sz="1600" dirty="0"/>
              <a:t>Graphs will be generated from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Framework and Tools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QT</a:t>
            </a:r>
          </a:p>
          <a:p>
            <a:pPr lvl="1"/>
            <a:r>
              <a:rPr lang="en-US" sz="2000" dirty="0"/>
              <a:t>UI Framework targeted for C++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PyQT</a:t>
            </a:r>
            <a:r>
              <a:rPr lang="en-US" sz="2000" dirty="0"/>
              <a:t> for python code</a:t>
            </a:r>
          </a:p>
          <a:p>
            <a:r>
              <a:rPr lang="en-US" sz="2000" dirty="0" err="1"/>
              <a:t>QTDesigner</a:t>
            </a:r>
            <a:endParaRPr lang="en-US" sz="2000" dirty="0"/>
          </a:p>
          <a:p>
            <a:pPr lvl="1"/>
            <a:r>
              <a:rPr lang="en-US" sz="2000" dirty="0"/>
              <a:t>Tool to make GUI from QT components - widgets</a:t>
            </a:r>
          </a:p>
          <a:p>
            <a:pPr lvl="1"/>
            <a:r>
              <a:rPr lang="en-US" sz="2000" dirty="0"/>
              <a:t>Generates .UI file - XML</a:t>
            </a:r>
          </a:p>
          <a:p>
            <a:r>
              <a:rPr lang="en-US" sz="2000" dirty="0"/>
              <a:t>User Interface Compiler (pyuic4)</a:t>
            </a:r>
          </a:p>
          <a:p>
            <a:pPr lvl="1"/>
            <a:r>
              <a:rPr lang="en-US" sz="2000" dirty="0"/>
              <a:t>Generates python code from .UI file</a:t>
            </a:r>
          </a:p>
          <a:p>
            <a:pPr lvl="1"/>
            <a:r>
              <a:rPr lang="en-US" sz="2000" dirty="0"/>
              <a:t>Generated file imported into main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95600"/>
            <a:ext cx="6629400" cy="838200"/>
          </a:xfrm>
        </p:spPr>
        <p:txBody>
          <a:bodyPr/>
          <a:lstStyle/>
          <a:p>
            <a:r>
              <a:rPr lang="en-US" dirty="0" smtClean="0"/>
              <a:t>Prototype Demonstration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Artifacts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 from initial UI design, prototype, and architecture the SDD outlines: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Programming Standards (formatting and documentation)</a:t>
            </a:r>
          </a:p>
          <a:p>
            <a:pPr lvl="1"/>
            <a:r>
              <a:rPr lang="en-US" dirty="0" smtClean="0"/>
              <a:t>Component Design (UML Class Diagrams)</a:t>
            </a:r>
          </a:p>
          <a:p>
            <a:pPr lvl="1"/>
            <a:r>
              <a:rPr lang="en-US" dirty="0" smtClean="0"/>
              <a:t>Change Request Procedure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6629400" cy="838200"/>
          </a:xfrm>
        </p:spPr>
        <p:txBody>
          <a:bodyPr/>
          <a:lstStyle/>
          <a:p>
            <a:r>
              <a:rPr lang="en-US" dirty="0" smtClean="0"/>
              <a:t>Example of Class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3276600" cy="4455776"/>
          </a:xfrm>
        </p:spPr>
      </p:pic>
    </p:spTree>
    <p:extLst>
      <p:ext uri="{BB962C8B-B14F-4D97-AF65-F5344CB8AC3E}">
        <p14:creationId xmlns:p14="http://schemas.microsoft.com/office/powerpoint/2010/main" val="296613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914400"/>
            <a:ext cx="6629400" cy="838200"/>
          </a:xfrm>
        </p:spPr>
        <p:txBody>
          <a:bodyPr/>
          <a:lstStyle/>
          <a:p>
            <a:r>
              <a:rPr lang="en-US" dirty="0" smtClean="0"/>
              <a:t>View of Scrum/Agile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6324600" cy="3962400"/>
          </a:xfrm>
        </p:spPr>
        <p:txBody>
          <a:bodyPr/>
          <a:lstStyle/>
          <a:p>
            <a:r>
              <a:rPr lang="en-US" sz="1800" dirty="0" smtClean="0"/>
              <a:t>The good</a:t>
            </a:r>
          </a:p>
          <a:p>
            <a:pPr lvl="1"/>
            <a:r>
              <a:rPr lang="en-US" sz="1800" dirty="0" smtClean="0"/>
              <a:t>Abandoned projects produce usable code</a:t>
            </a:r>
          </a:p>
          <a:p>
            <a:pPr lvl="1"/>
            <a:r>
              <a:rPr lang="en-US" sz="1800" dirty="0" smtClean="0"/>
              <a:t>Tasks are nicely segmented</a:t>
            </a:r>
          </a:p>
          <a:p>
            <a:pPr lvl="2"/>
            <a:r>
              <a:rPr lang="en-US" sz="1800" dirty="0" smtClean="0"/>
              <a:t>Dragging items around is incredibly satisfactory</a:t>
            </a:r>
          </a:p>
          <a:p>
            <a:pPr lvl="2"/>
            <a:r>
              <a:rPr lang="en-US" sz="1800" dirty="0" smtClean="0"/>
              <a:t>Backlog provides easy way to show status and present problems for the SCRUM master</a:t>
            </a:r>
          </a:p>
          <a:p>
            <a:r>
              <a:rPr lang="en-US" sz="1800" dirty="0" smtClean="0"/>
              <a:t>The bad</a:t>
            </a:r>
          </a:p>
          <a:p>
            <a:pPr lvl="1"/>
            <a:r>
              <a:rPr lang="en-US" sz="1800" dirty="0" smtClean="0"/>
              <a:t>Development and Design seem mushed together</a:t>
            </a:r>
          </a:p>
          <a:p>
            <a:pPr lvl="2"/>
            <a:r>
              <a:rPr lang="en-US" sz="1800" dirty="0" smtClean="0"/>
              <a:t>Hard to focus on specifically one or the other</a:t>
            </a:r>
          </a:p>
          <a:p>
            <a:pPr lvl="1"/>
            <a:r>
              <a:rPr lang="en-US" sz="1800" dirty="0" smtClean="0"/>
              <a:t>Steady progress doesn’t work well with multiple projects on each student’s mind</a:t>
            </a:r>
          </a:p>
          <a:p>
            <a:pPr lvl="1"/>
            <a:r>
              <a:rPr lang="en-US" sz="1800" dirty="0" smtClean="0"/>
              <a:t>Time to learn set us back a bit</a:t>
            </a:r>
            <a:endParaRPr lang="en-US" sz="1800" dirty="0" smtClean="0"/>
          </a:p>
          <a:p>
            <a:r>
              <a:rPr lang="en-US" sz="1800" dirty="0" smtClean="0"/>
              <a:t>Hard to compare to waterfall, as we have no experience with this either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37</TotalTime>
  <Words>206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Times New Roman</vt:lpstr>
      <vt:lpstr>Trebuchet MS</vt:lpstr>
      <vt:lpstr>01018456</vt:lpstr>
      <vt:lpstr>ACE Team</vt:lpstr>
      <vt:lpstr>How ACE Works</vt:lpstr>
      <vt:lpstr>Architecture</vt:lpstr>
      <vt:lpstr>Interface</vt:lpstr>
      <vt:lpstr>GUI – Framework and Tools</vt:lpstr>
      <vt:lpstr>Prototype Demonstration</vt:lpstr>
      <vt:lpstr>Design Artifacts</vt:lpstr>
      <vt:lpstr>Example of Class Structure</vt:lpstr>
      <vt:lpstr>View of Scrum/Agile</vt:lpstr>
      <vt:lpstr>Current Sprint</vt:lpstr>
      <vt:lpstr>Roadblocks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Team</dc:title>
  <dc:creator>dunlaps</dc:creator>
  <cp:keywords/>
  <cp:lastModifiedBy>dunlaps</cp:lastModifiedBy>
  <cp:revision>4</cp:revision>
  <cp:lastPrinted>1601-01-01T00:00:00Z</cp:lastPrinted>
  <dcterms:created xsi:type="dcterms:W3CDTF">2014-06-11T04:48:05Z</dcterms:created>
  <dcterms:modified xsi:type="dcterms:W3CDTF">2014-06-11T05:25:35Z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