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8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96B2-2F4B-49D3-9B4C-15FBD495AD30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465E-784A-4A34-B2B5-93B6779D840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96B2-2F4B-49D3-9B4C-15FBD495AD30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465E-784A-4A34-B2B5-93B6779D84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96B2-2F4B-49D3-9B4C-15FBD495AD30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465E-784A-4A34-B2B5-93B6779D84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96B2-2F4B-49D3-9B4C-15FBD495AD30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465E-784A-4A34-B2B5-93B6779D84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96B2-2F4B-49D3-9B4C-15FBD495AD30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465E-784A-4A34-B2B5-93B6779D840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96B2-2F4B-49D3-9B4C-15FBD495AD30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465E-784A-4A34-B2B5-93B6779D84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96B2-2F4B-49D3-9B4C-15FBD495AD30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465E-784A-4A34-B2B5-93B6779D84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96B2-2F4B-49D3-9B4C-15FBD495AD30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465E-784A-4A34-B2B5-93B6779D84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96B2-2F4B-49D3-9B4C-15FBD495AD30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465E-784A-4A34-B2B5-93B6779D84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96B2-2F4B-49D3-9B4C-15FBD495AD30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465E-784A-4A34-B2B5-93B6779D840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9FF96B2-2F4B-49D3-9B4C-15FBD495AD30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BC6465E-784A-4A34-B2B5-93B6779D840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9FF96B2-2F4B-49D3-9B4C-15FBD495AD30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BC6465E-784A-4A34-B2B5-93B6779D84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ACE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71800"/>
            <a:ext cx="8077200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(Algae Count Estimator)</a:t>
            </a:r>
          </a:p>
        </p:txBody>
      </p:sp>
    </p:spTree>
    <p:extLst>
      <p:ext uri="{BB962C8B-B14F-4D97-AF65-F5344CB8AC3E}">
        <p14:creationId xmlns:p14="http://schemas.microsoft.com/office/powerpoint/2010/main" val="429528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shall provide controls that a microscope would have.</a:t>
            </a:r>
          </a:p>
          <a:p>
            <a:r>
              <a:rPr lang="en-US" dirty="0"/>
              <a:t>Associated Use Cases:</a:t>
            </a:r>
          </a:p>
          <a:p>
            <a:pPr lvl="1"/>
            <a:r>
              <a:rPr lang="en-US" dirty="0"/>
              <a:t>UC-7 Adjust Magnification	</a:t>
            </a:r>
          </a:p>
          <a:p>
            <a:pPr lvl="1"/>
            <a:r>
              <a:rPr lang="en-US" dirty="0"/>
              <a:t>UC-8 Pan Slide	</a:t>
            </a:r>
          </a:p>
          <a:p>
            <a:pPr lvl="1"/>
            <a:r>
              <a:rPr lang="en-US" dirty="0"/>
              <a:t>UC-9 Adjust Lighting </a:t>
            </a:r>
          </a:p>
        </p:txBody>
      </p:sp>
    </p:spTree>
    <p:extLst>
      <p:ext uri="{BB962C8B-B14F-4D97-AF65-F5344CB8AC3E}">
        <p14:creationId xmlns:p14="http://schemas.microsoft.com/office/powerpoint/2010/main" val="726753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system shall provide an editor that allows the user to create their own algae images.</a:t>
            </a:r>
          </a:p>
          <a:p>
            <a:r>
              <a:rPr lang="en-US" dirty="0"/>
              <a:t>Associated Use Cases:</a:t>
            </a:r>
          </a:p>
          <a:p>
            <a:pPr lvl="1"/>
            <a:r>
              <a:rPr lang="en-US" dirty="0"/>
              <a:t>UC-10 Select Algae Taxa	</a:t>
            </a:r>
          </a:p>
          <a:p>
            <a:pPr lvl="1"/>
            <a:r>
              <a:rPr lang="en-US" dirty="0"/>
              <a:t>UC-11 Toggle Debris</a:t>
            </a:r>
          </a:p>
          <a:p>
            <a:pPr lvl="1"/>
            <a:r>
              <a:rPr lang="en-US" dirty="0"/>
              <a:t>UC-12 Algae Generator	</a:t>
            </a:r>
          </a:p>
          <a:p>
            <a:pPr lvl="1"/>
            <a:r>
              <a:rPr lang="en-US" dirty="0"/>
              <a:t>UC-13 Draw Shape of Colony	</a:t>
            </a:r>
          </a:p>
          <a:p>
            <a:pPr lvl="1"/>
            <a:r>
              <a:rPr lang="en-US" dirty="0"/>
              <a:t>UC-14 Select a Colony Shape	</a:t>
            </a:r>
          </a:p>
          <a:p>
            <a:pPr lvl="1"/>
            <a:r>
              <a:rPr lang="en-US" dirty="0"/>
              <a:t>UC-15 Adjust Density inside Colony Shape	</a:t>
            </a:r>
          </a:p>
          <a:p>
            <a:pPr lvl="1"/>
            <a:r>
              <a:rPr lang="en-US" dirty="0"/>
              <a:t>UC-16 Delete Colony Shape	</a:t>
            </a:r>
          </a:p>
          <a:p>
            <a:pPr lvl="1"/>
            <a:r>
              <a:rPr lang="en-US" dirty="0"/>
              <a:t>UC-17 Undo Previous Action	</a:t>
            </a:r>
          </a:p>
          <a:p>
            <a:pPr lvl="1"/>
            <a:r>
              <a:rPr lang="en-US" dirty="0"/>
              <a:t>UC-18 Create New Slide	</a:t>
            </a:r>
          </a:p>
          <a:p>
            <a:pPr lvl="1"/>
            <a:r>
              <a:rPr lang="en-US" dirty="0"/>
              <a:t>UC-19 Save Slide	</a:t>
            </a:r>
          </a:p>
          <a:p>
            <a:pPr lvl="1"/>
            <a:r>
              <a:rPr lang="en-US" dirty="0"/>
              <a:t>UC-20 Load Slide	</a:t>
            </a:r>
          </a:p>
          <a:p>
            <a:pPr lvl="1"/>
            <a:r>
              <a:rPr lang="en-US" dirty="0"/>
              <a:t>UC-21 Add Slide to Trainer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61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system shall record and display statistics on a user's algae estimation performance. </a:t>
            </a:r>
          </a:p>
          <a:p>
            <a:r>
              <a:rPr lang="en-US" dirty="0"/>
              <a:t>Associated Use Cases:</a:t>
            </a:r>
          </a:p>
          <a:p>
            <a:pPr lvl="1"/>
            <a:r>
              <a:rPr lang="en-US" dirty="0"/>
              <a:t>UC-2 Create User Account</a:t>
            </a:r>
          </a:p>
          <a:p>
            <a:pPr lvl="1"/>
            <a:r>
              <a:rPr lang="en-US" dirty="0"/>
              <a:t>UC-3 Log In</a:t>
            </a:r>
          </a:p>
          <a:p>
            <a:pPr lvl="1"/>
            <a:r>
              <a:rPr lang="en-US" dirty="0"/>
              <a:t>UC-4 Log Out</a:t>
            </a:r>
          </a:p>
          <a:p>
            <a:pPr lvl="1"/>
            <a:r>
              <a:rPr lang="en-US" dirty="0"/>
              <a:t>UC-22 View Personal Statistics</a:t>
            </a:r>
          </a:p>
          <a:p>
            <a:pPr lvl="1"/>
            <a:r>
              <a:rPr lang="en-US" dirty="0"/>
              <a:t>UC-23 View Class Statistics</a:t>
            </a:r>
          </a:p>
          <a:p>
            <a:pPr lvl="1"/>
            <a:r>
              <a:rPr lang="en-US" dirty="0"/>
              <a:t>UC-24 View a Student’s Statistics</a:t>
            </a:r>
          </a:p>
        </p:txBody>
      </p:sp>
    </p:spTree>
    <p:extLst>
      <p:ext uri="{BB962C8B-B14F-4D97-AF65-F5344CB8AC3E}">
        <p14:creationId xmlns:p14="http://schemas.microsoft.com/office/powerpoint/2010/main" val="3871756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FR-6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shall provide an intuitive user interface.</a:t>
            </a:r>
          </a:p>
          <a:p>
            <a:r>
              <a:rPr lang="en-US" dirty="0"/>
              <a:t>Associated Use Cases:</a:t>
            </a:r>
          </a:p>
          <a:p>
            <a:pPr lvl="1"/>
            <a:r>
              <a:rPr lang="en-US" dirty="0"/>
              <a:t>UC-1 Select Mode</a:t>
            </a:r>
          </a:p>
          <a:p>
            <a:pPr lvl="1"/>
            <a:r>
              <a:rPr lang="en-US" dirty="0"/>
              <a:t>UC-12 Algae Generator</a:t>
            </a:r>
          </a:p>
          <a:p>
            <a:pPr lvl="1"/>
            <a:r>
              <a:rPr lang="en-US" dirty="0"/>
              <a:t>UC-13 Draw Shape of Colony</a:t>
            </a:r>
          </a:p>
          <a:p>
            <a:pPr lvl="1"/>
            <a:r>
              <a:rPr lang="en-US" dirty="0"/>
              <a:t>UC-15 Adjust Density inside Colony Shape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468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Andrew Young – OO Methodologies, Web Applications, Java, .NET, SQL</a:t>
            </a:r>
          </a:p>
          <a:p>
            <a:r>
              <a:rPr lang="en-US" dirty="0"/>
              <a:t>Sam Dunlap – Numerical Methods, Efficiency Analysis</a:t>
            </a:r>
          </a:p>
          <a:p>
            <a:r>
              <a:rPr lang="en-US" dirty="0"/>
              <a:t>Josh Minor – C/C++, Lisp, Graphics experience</a:t>
            </a:r>
          </a:p>
          <a:p>
            <a:r>
              <a:rPr lang="en-US" dirty="0"/>
              <a:t>Matt Ralphs – C, Python, SQL, some GUI </a:t>
            </a:r>
            <a:r>
              <a:rPr lang="en-US" dirty="0" smtClean="0"/>
              <a:t>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Institute for Watershed Studies (IWS)</a:t>
            </a:r>
          </a:p>
          <a:p>
            <a:pPr lvl="1"/>
            <a:r>
              <a:rPr lang="en-US" dirty="0" smtClean="0"/>
              <a:t>Director: Robin Matthews</a:t>
            </a:r>
          </a:p>
          <a:p>
            <a:pPr lvl="1"/>
            <a:r>
              <a:rPr lang="en-US" dirty="0" smtClean="0"/>
              <a:t>Affiliated with Huxley College of the </a:t>
            </a:r>
            <a:r>
              <a:rPr lang="en-US" dirty="0" err="1" smtClean="0"/>
              <a:t>Enviornment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Geoffrey Matthews</a:t>
            </a:r>
          </a:p>
          <a:p>
            <a:pPr lvl="1"/>
            <a:r>
              <a:rPr lang="en-US" dirty="0" smtClean="0"/>
              <a:t>CS Professor</a:t>
            </a:r>
          </a:p>
          <a:p>
            <a:pPr lvl="1"/>
            <a:r>
              <a:rPr lang="en-US" dirty="0" smtClean="0"/>
              <a:t>Robin’s husband</a:t>
            </a:r>
          </a:p>
          <a:p>
            <a:pPr lvl="1"/>
            <a:r>
              <a:rPr lang="en-US" dirty="0" smtClean="0"/>
              <a:t>Implementation guide</a:t>
            </a:r>
          </a:p>
        </p:txBody>
      </p:sp>
    </p:spTree>
    <p:extLst>
      <p:ext uri="{BB962C8B-B14F-4D97-AF65-F5344CB8AC3E}">
        <p14:creationId xmlns:p14="http://schemas.microsoft.com/office/powerpoint/2010/main" val="248027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5191"/>
            <a:ext cx="7848600" cy="4625609"/>
          </a:xfrm>
        </p:spPr>
        <p:txBody>
          <a:bodyPr/>
          <a:lstStyle/>
          <a:p>
            <a:r>
              <a:rPr lang="en-US" dirty="0" smtClean="0"/>
              <a:t>Phosphorous runoff in recent years has caused greater algae blooms</a:t>
            </a:r>
          </a:p>
          <a:p>
            <a:r>
              <a:rPr lang="en-US" dirty="0" smtClean="0"/>
              <a:t>The surge in algae causes decreased oxygen levels in Lake Whatcom, and an increase in “slime” for our drinking water</a:t>
            </a:r>
          </a:p>
          <a:p>
            <a:pPr lvl="1"/>
            <a:r>
              <a:rPr lang="en-US" dirty="0"/>
              <a:t>In 2009, </a:t>
            </a:r>
            <a:r>
              <a:rPr lang="en-US" dirty="0" smtClean="0"/>
              <a:t>summer </a:t>
            </a:r>
            <a:r>
              <a:rPr lang="en-US" dirty="0"/>
              <a:t>algal blooms caused water filtration </a:t>
            </a:r>
            <a:r>
              <a:rPr lang="en-US" dirty="0" smtClean="0"/>
              <a:t>to </a:t>
            </a:r>
            <a:r>
              <a:rPr lang="en-US" dirty="0"/>
              <a:t>slow so dramatically that the city imposed </a:t>
            </a:r>
            <a:r>
              <a:rPr lang="en-US" dirty="0" smtClean="0"/>
              <a:t>mandatory </a:t>
            </a:r>
            <a:r>
              <a:rPr lang="en-US" dirty="0"/>
              <a:t>limits on </a:t>
            </a:r>
            <a:r>
              <a:rPr lang="en-US" dirty="0" smtClean="0"/>
              <a:t>water use</a:t>
            </a:r>
          </a:p>
          <a:p>
            <a:r>
              <a:rPr lang="en-US" dirty="0" smtClean="0"/>
              <a:t>We need accurate counts to treat the water</a:t>
            </a:r>
          </a:p>
        </p:txBody>
      </p:sp>
    </p:spTree>
    <p:extLst>
      <p:ext uri="{BB962C8B-B14F-4D97-AF65-F5344CB8AC3E}">
        <p14:creationId xmlns:p14="http://schemas.microsoft.com/office/powerpoint/2010/main" val="358099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are easy to count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599"/>
            <a:ext cx="57150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97000" y="5930896"/>
            <a:ext cx="571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/>
              <a:t>Merismopedia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2291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are not</a:t>
            </a:r>
            <a:endParaRPr lang="en-US" dirty="0"/>
          </a:p>
        </p:txBody>
      </p:sp>
      <p:pic>
        <p:nvPicPr>
          <p:cNvPr id="3074" name="Picture 2" descr="http://diatom.huxley.wwu.edu/images/Algae_Web_Images/Bluegreen_Algae/Aphanothece/aphanothece_jul9_10_400N_HE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471936"/>
            <a:ext cx="4230687" cy="31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diatom.huxley.wwu.edu/images/Algae_Web_Images/Bluegreen_Algae/Aphanocapsa/aphanocapsa_oct6_09_200N_DE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01106"/>
            <a:ext cx="4152900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5715000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Aphanocapsa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63293" y="5740400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Aphanothece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6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generate algae slides with known counts to aid scientists in their estimations</a:t>
            </a:r>
          </a:p>
          <a:p>
            <a:r>
              <a:rPr lang="en-US" dirty="0" smtClean="0"/>
              <a:t>Consists of two main parts:</a:t>
            </a:r>
          </a:p>
          <a:p>
            <a:pPr lvl="1"/>
            <a:r>
              <a:rPr lang="en-US" dirty="0" smtClean="0"/>
              <a:t>A trainer tool that quizzes the participant given a range of slides</a:t>
            </a:r>
          </a:p>
          <a:p>
            <a:pPr lvl="2"/>
            <a:r>
              <a:rPr lang="en-US" dirty="0" smtClean="0"/>
              <a:t>Will provide feedback stats to aid in future improvement</a:t>
            </a:r>
          </a:p>
          <a:p>
            <a:pPr lvl="1"/>
            <a:r>
              <a:rPr lang="en-US" dirty="0" smtClean="0"/>
              <a:t>A user-generation mode that allows the user to create a slide resembling their current sample</a:t>
            </a:r>
          </a:p>
          <a:p>
            <a:pPr lvl="2"/>
            <a:r>
              <a:rPr lang="en-US" dirty="0" smtClean="0"/>
              <a:t>Thus, the program’s count should aid in the estimation of the sample in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6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shall be able to generate algae colony images with known counts. </a:t>
            </a:r>
          </a:p>
          <a:p>
            <a:r>
              <a:rPr lang="en-US" dirty="0"/>
              <a:t>Associated Use Cases:</a:t>
            </a:r>
          </a:p>
          <a:p>
            <a:pPr lvl="1"/>
            <a:r>
              <a:rPr lang="en-US" dirty="0"/>
              <a:t>UC-10 Select Algae Taxa	</a:t>
            </a:r>
          </a:p>
          <a:p>
            <a:pPr lvl="1"/>
            <a:r>
              <a:rPr lang="en-US" dirty="0"/>
              <a:t>UC-11 Toggle Debris	</a:t>
            </a:r>
          </a:p>
          <a:p>
            <a:pPr lvl="1"/>
            <a:r>
              <a:rPr lang="en-US" dirty="0"/>
              <a:t>UC-12 Algae </a:t>
            </a:r>
            <a:r>
              <a:rPr lang="en-US" dirty="0" smtClean="0"/>
              <a:t>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698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system shall guide the user through a training process of estimating algae counts.</a:t>
            </a:r>
          </a:p>
          <a:p>
            <a:r>
              <a:rPr lang="en-US" dirty="0"/>
              <a:t>Associated Use Cases:</a:t>
            </a:r>
          </a:p>
          <a:p>
            <a:pPr lvl="1"/>
            <a:r>
              <a:rPr lang="en-US" dirty="0"/>
              <a:t>UC-5 Start Estimation Trainer Session</a:t>
            </a:r>
          </a:p>
          <a:p>
            <a:pPr lvl="1"/>
            <a:r>
              <a:rPr lang="en-US" dirty="0"/>
              <a:t>UC-6 Estimate Size of Algae Colony</a:t>
            </a:r>
          </a:p>
          <a:p>
            <a:pPr lvl="1"/>
            <a:r>
              <a:rPr lang="en-US" dirty="0"/>
              <a:t>UC-11 Toggle Debris</a:t>
            </a:r>
          </a:p>
          <a:p>
            <a:pPr lvl="1"/>
            <a:r>
              <a:rPr lang="en-US" dirty="0"/>
              <a:t>UC-20 Load Slide</a:t>
            </a:r>
          </a:p>
          <a:p>
            <a:pPr lvl="1"/>
            <a:r>
              <a:rPr lang="en-US" dirty="0"/>
              <a:t>UC-21 Add Slide to Trainer</a:t>
            </a:r>
          </a:p>
        </p:txBody>
      </p:sp>
    </p:spTree>
    <p:extLst>
      <p:ext uri="{BB962C8B-B14F-4D97-AF65-F5344CB8AC3E}">
        <p14:creationId xmlns:p14="http://schemas.microsoft.com/office/powerpoint/2010/main" val="643256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A3A6C874BB0B46A23C07AB35F72B41" ma:contentTypeVersion="1" ma:contentTypeDescription="Create a new document." ma:contentTypeScope="" ma:versionID="73cd7ab3ccfdaff2448bbdfd3f6bb00f">
  <xsd:schema xmlns:xsd="http://www.w3.org/2001/XMLSchema" xmlns:xs="http://www.w3.org/2001/XMLSchema" xmlns:p="http://schemas.microsoft.com/office/2006/metadata/properties" xmlns:ns3="f322f50e-9e6a-47aa-ab38-083273413445" targetNamespace="http://schemas.microsoft.com/office/2006/metadata/properties" ma:root="true" ma:fieldsID="49c3d1b64d9026ee8f3446a0e337b589" ns3:_="">
    <xsd:import namespace="f322f50e-9e6a-47aa-ab38-083273413445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22f50e-9e6a-47aa-ab38-08327341344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9FA5E1-52AB-406B-AB81-70FB918869A6}"/>
</file>

<file path=customXml/itemProps2.xml><?xml version="1.0" encoding="utf-8"?>
<ds:datastoreItem xmlns:ds="http://schemas.openxmlformats.org/officeDocument/2006/customXml" ds:itemID="{3E492A70-A2C1-43A3-8445-8113448CD091}"/>
</file>

<file path=customXml/itemProps3.xml><?xml version="1.0" encoding="utf-8"?>
<ds:datastoreItem xmlns:ds="http://schemas.openxmlformats.org/officeDocument/2006/customXml" ds:itemID="{0293DF87-6745-448E-B806-7967A2DF8549}"/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567</TotalTime>
  <Words>410</Words>
  <Application>Microsoft Office PowerPoint</Application>
  <PresentationFormat>On-screen Show (4:3)</PresentationFormat>
  <Paragraphs>84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Module</vt:lpstr>
      <vt:lpstr>ACE Team</vt:lpstr>
      <vt:lpstr>Team Members</vt:lpstr>
      <vt:lpstr>Customers</vt:lpstr>
      <vt:lpstr>Problem</vt:lpstr>
      <vt:lpstr>Some are easy to count</vt:lpstr>
      <vt:lpstr>Some are not</vt:lpstr>
      <vt:lpstr>Our Task</vt:lpstr>
      <vt:lpstr>FR-1</vt:lpstr>
      <vt:lpstr>FR-2</vt:lpstr>
      <vt:lpstr>FR-3</vt:lpstr>
      <vt:lpstr>FR-4</vt:lpstr>
      <vt:lpstr>FR-5</vt:lpstr>
      <vt:lpstr>FR-6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 Team</dc:title>
  <dc:creator>Lohuon</dc:creator>
  <cp:lastModifiedBy>Lohuon</cp:lastModifiedBy>
  <cp:revision>6</cp:revision>
  <dcterms:created xsi:type="dcterms:W3CDTF">2014-03-19T07:04:30Z</dcterms:created>
  <dcterms:modified xsi:type="dcterms:W3CDTF">2014-03-19T16:32:25Z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0x0101000FA3A6C874BB0B46A23C07AB35F72B41</vt:lpwstr>
  </property>
  <property fmtid="{D5CDD505-2E9C-101B-9397-08002B2CF9AE}" pid="3" name="IsMyDocuments">
    <vt:bool>true</vt:bool>
  </property>
</Properties>
</file>