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6" r:id="rId4"/>
    <p:sldId id="267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9" r:id="rId13"/>
    <p:sldId id="270" r:id="rId14"/>
    <p:sldId id="271" r:id="rId15"/>
    <p:sldId id="265" r:id="rId16"/>
  </p:sldIdLst>
  <p:sldSz cx="9144000" cy="6858000" type="screen4x3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737" autoAdjust="0"/>
  </p:normalViewPr>
  <p:slideViewPr>
    <p:cSldViewPr>
      <p:cViewPr varScale="1">
        <p:scale>
          <a:sx n="116" d="100"/>
          <a:sy n="116" d="100"/>
        </p:scale>
        <p:origin x="133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AF47CCCC-307A-4810-BAB0-0FB698B8C1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/>
            </a:lvl1pPr>
          </a:lstStyle>
          <a:p>
            <a:fld id="{C7324988-157E-48A4-8BD0-4BF7D9FE91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2057400"/>
            <a:ext cx="6705600" cy="14478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09800" y="3581400"/>
            <a:ext cx="6400800" cy="17526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dirty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8227F8F-9FEE-4D60-9626-1DC48B585F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5931-1F01-44C2-AE94-F9B21AF1DA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066800"/>
            <a:ext cx="16573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66800"/>
            <a:ext cx="4819650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C99D3-AE44-4BDA-A347-A4050423CC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31E662-8C2D-4714-B2E8-E4A1A5B8ABC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690E-0FF2-4A81-898C-9EBC2AC677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2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36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100" y="2057400"/>
            <a:ext cx="30861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07BD0-32DF-427E-9756-F8EF23A47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4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60DBD8-4379-4399-8344-B8D7ACF25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5CE88-51E4-4EA4-88DF-D91611194B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74088-F302-4343-97F4-1652843EC3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B1C91-D629-419B-AA51-E48E4CF07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C46CD-AE69-47FD-ACC5-AB875E8BA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21000">
              <a:schemeClr val="accent2">
                <a:alpha val="76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066800"/>
            <a:ext cx="6629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600" y="2057400"/>
            <a:ext cx="6324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8288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3048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601FFC2-68D7-4AB8-B7F1-8ED445831F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381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66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19812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3528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5715000" y="3810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381000" y="9906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81000" y="1600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381000" y="66294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381000" y="51816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381000" y="60198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381000" y="3505200"/>
            <a:ext cx="457200" cy="45720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1097280" y="5516880"/>
            <a:ext cx="274320" cy="274320"/>
          </a:xfrm>
          <a:prstGeom prst="rect">
            <a:avLst/>
          </a:prstGeom>
          <a:noFill/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 userDrawn="1"/>
        </p:nvSpPr>
        <p:spPr bwMode="auto">
          <a:xfrm>
            <a:off x="1066800" y="9906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 userDrawn="1"/>
        </p:nvSpPr>
        <p:spPr bwMode="auto">
          <a:xfrm>
            <a:off x="4069080" y="685800"/>
            <a:ext cx="274320" cy="27432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 userDrawn="1"/>
        </p:nvSpPr>
        <p:spPr bwMode="auto">
          <a:xfrm>
            <a:off x="381000" y="2362200"/>
            <a:ext cx="457200" cy="457200"/>
          </a:xfrm>
          <a:prstGeom prst="rect">
            <a:avLst/>
          </a:prstGeom>
          <a:solidFill>
            <a:schemeClr val="accent2"/>
          </a:solidFill>
          <a:ln w="19050" cap="sq" cmpd="sng" algn="ctr">
            <a:solidFill>
              <a:schemeClr val="tx1">
                <a:lumMod val="95000"/>
                <a:alpha val="74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Garamond" pitchFamily="18" charset="0"/>
        <a:buChar char="−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ACE Team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 smtClean="0"/>
              <a:t>(Algae Count Estimator)</a:t>
            </a:r>
          </a:p>
          <a:p>
            <a:r>
              <a:rPr lang="en-US" sz="1800" dirty="0" smtClean="0"/>
              <a:t>Samuel Dunlap, Matt Ralphs, Josh Minor, Andrew Young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0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UI Designs</a:t>
            </a:r>
          </a:p>
          <a:p>
            <a:r>
              <a:rPr lang="en-US" dirty="0" smtClean="0"/>
              <a:t>Research options for GUI</a:t>
            </a:r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, </a:t>
            </a:r>
            <a:r>
              <a:rPr lang="en-US" dirty="0" err="1" smtClean="0"/>
              <a:t>PyQt</a:t>
            </a:r>
            <a:endParaRPr lang="en-US" dirty="0" smtClean="0"/>
          </a:p>
          <a:p>
            <a:r>
              <a:rPr lang="en-US" dirty="0" smtClean="0"/>
              <a:t>Research options for graphics display</a:t>
            </a:r>
          </a:p>
          <a:p>
            <a:pPr lvl="1"/>
            <a:r>
              <a:rPr lang="en-US" dirty="0" smtClean="0"/>
              <a:t>SMFL, </a:t>
            </a:r>
            <a:r>
              <a:rPr lang="en-US" dirty="0" err="1" smtClean="0"/>
              <a:t>PyQt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UI forms for Title Menu, Trainer, Editor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PyQt</a:t>
            </a:r>
            <a:r>
              <a:rPr lang="en-US" dirty="0" smtClean="0"/>
              <a:t> code from the XML files</a:t>
            </a:r>
          </a:p>
          <a:p>
            <a:r>
              <a:rPr lang="en-US" dirty="0" smtClean="0"/>
              <a:t>Implement transitions between different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13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Sprint </a:t>
            </a:r>
            <a:r>
              <a:rPr lang="en-US" b="0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UI form for Statistics </a:t>
            </a:r>
            <a:r>
              <a:rPr lang="en-US" dirty="0" smtClean="0"/>
              <a:t>page</a:t>
            </a:r>
            <a:endParaRPr lang="en-US" dirty="0"/>
          </a:p>
          <a:p>
            <a:r>
              <a:rPr lang="en-US" dirty="0"/>
              <a:t>Add information to status </a:t>
            </a:r>
            <a:r>
              <a:rPr lang="en-US" dirty="0" smtClean="0"/>
              <a:t>bar</a:t>
            </a:r>
            <a:endParaRPr lang="en-US" dirty="0"/>
          </a:p>
          <a:p>
            <a:r>
              <a:rPr lang="en-US" dirty="0"/>
              <a:t>Draw slides to screen using </a:t>
            </a:r>
            <a:r>
              <a:rPr lang="en-US" dirty="0" err="1"/>
              <a:t>PyQt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8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3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basic functionality for Trainer mode</a:t>
            </a:r>
          </a:p>
          <a:p>
            <a:pPr lvl="1"/>
            <a:r>
              <a:rPr lang="en-US" dirty="0" smtClean="0"/>
              <a:t>Generating new random slides</a:t>
            </a:r>
          </a:p>
          <a:p>
            <a:pPr lvl="1"/>
            <a:r>
              <a:rPr lang="en-US" dirty="0" smtClean="0"/>
              <a:t>Receiving user input</a:t>
            </a:r>
          </a:p>
          <a:p>
            <a:pPr lvl="1"/>
            <a:r>
              <a:rPr lang="en-US" dirty="0" smtClean="0"/>
              <a:t>Recording the displaying session 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3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Roadblocks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Settling on a framework</a:t>
            </a:r>
          </a:p>
          <a:p>
            <a:r>
              <a:rPr lang="en-US" dirty="0" smtClean="0"/>
              <a:t>Learning </a:t>
            </a:r>
            <a:r>
              <a:rPr lang="en-US" dirty="0" err="1" smtClean="0"/>
              <a:t>Qt</a:t>
            </a:r>
            <a:endParaRPr lang="en-US" dirty="0" smtClean="0"/>
          </a:p>
          <a:p>
            <a:pPr lvl="1"/>
            <a:r>
              <a:rPr lang="en-US" dirty="0" smtClean="0"/>
              <a:t>Choosing </a:t>
            </a:r>
            <a:r>
              <a:rPr lang="en-US" dirty="0" err="1" smtClean="0"/>
              <a:t>PyQt</a:t>
            </a:r>
            <a:endParaRPr lang="en-US" dirty="0" smtClean="0"/>
          </a:p>
          <a:p>
            <a:r>
              <a:rPr lang="en-US" dirty="0" smtClean="0"/>
              <a:t>Schedule Issues</a:t>
            </a:r>
          </a:p>
          <a:p>
            <a:pPr lvl="1"/>
            <a:r>
              <a:rPr lang="en-US" dirty="0" smtClean="0"/>
              <a:t>Work in other classes delayed sprints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ACE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application framework, renders and displays UI Widgets. </a:t>
            </a:r>
          </a:p>
          <a:p>
            <a:r>
              <a:rPr lang="en-US" dirty="0" smtClean="0"/>
              <a:t>User input is captures though mouse clicks and interaction with UI Widgets</a:t>
            </a:r>
          </a:p>
          <a:p>
            <a:r>
              <a:rPr lang="en-US" dirty="0" smtClean="0"/>
              <a:t>The view of the virtual microscope is represented as “slides”.</a:t>
            </a:r>
          </a:p>
          <a:p>
            <a:r>
              <a:rPr lang="en-US" dirty="0" smtClean="0"/>
              <a:t>Slides are </a:t>
            </a:r>
            <a:r>
              <a:rPr lang="en-US" dirty="0" smtClean="0"/>
              <a:t>built and maintained </a:t>
            </a:r>
            <a:r>
              <a:rPr lang="en-US" dirty="0" smtClean="0"/>
              <a:t>using the </a:t>
            </a:r>
            <a:r>
              <a:rPr lang="en-US" dirty="0" smtClean="0"/>
              <a:t>slide manager</a:t>
            </a:r>
            <a:r>
              <a:rPr lang="en-US" dirty="0" smtClean="0"/>
              <a:t> controller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67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066800" y="1905000"/>
            <a:ext cx="2667000" cy="4495800"/>
          </a:xfrm>
          <a:prstGeom prst="rect">
            <a:avLst/>
          </a:prstGeom>
          <a:solidFill>
            <a:srgbClr val="92D05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Framework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19200" y="3962400"/>
            <a:ext cx="2362200" cy="2057400"/>
            <a:chOff x="1097478" y="3505200"/>
            <a:chExt cx="2819400" cy="1676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097478" y="3505200"/>
              <a:ext cx="2819400" cy="1676400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Views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211778" y="3877733"/>
              <a:ext cx="1295400" cy="358987"/>
            </a:xfrm>
            <a:prstGeom prst="rect">
              <a:avLst/>
            </a:prstGeom>
            <a:solidFill>
              <a:schemeClr val="tx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Navigation View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11778" y="4343400"/>
              <a:ext cx="1295400" cy="304800"/>
            </a:xfrm>
            <a:prstGeom prst="rect">
              <a:avLst/>
            </a:prstGeom>
            <a:solidFill>
              <a:schemeClr val="tx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Trainer View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211778" y="4754880"/>
              <a:ext cx="1295400" cy="304800"/>
            </a:xfrm>
            <a:prstGeom prst="rect">
              <a:avLst/>
            </a:prstGeom>
            <a:solidFill>
              <a:schemeClr val="tx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Editor View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583378" y="3877733"/>
              <a:ext cx="1295400" cy="358987"/>
            </a:xfrm>
            <a:prstGeom prst="rect">
              <a:avLst/>
            </a:prstGeom>
            <a:solidFill>
              <a:schemeClr val="tx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Statistics View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583378" y="4343400"/>
              <a:ext cx="1295400" cy="716280"/>
            </a:xfrm>
            <a:prstGeom prst="rect">
              <a:avLst/>
            </a:prstGeom>
            <a:solidFill>
              <a:schemeClr val="tx2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smtClean="0">
                  <a:solidFill>
                    <a:schemeClr val="bg2"/>
                  </a:solidFill>
                  <a:latin typeface="+mn-lt"/>
                </a:rPr>
                <a:t>User Management View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endParaRPr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848100" y="1905000"/>
            <a:ext cx="2400300" cy="4495800"/>
          </a:xfrm>
          <a:prstGeom prst="rect">
            <a:avLst/>
          </a:prstGeom>
          <a:solidFill>
            <a:schemeClr val="accent3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ACE  Backend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00800" y="1905000"/>
            <a:ext cx="2590800" cy="4495800"/>
          </a:xfrm>
          <a:prstGeom prst="roundRect">
            <a:avLst/>
          </a:prstGeom>
          <a:solidFill>
            <a:schemeClr val="accent5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j-lt"/>
              </a:rPr>
              <a:t>Data Repository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6629400" y="2667000"/>
            <a:ext cx="2209800" cy="685800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User Accounts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057650" y="2554728"/>
            <a:ext cx="1981200" cy="950472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 Manager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6629400" y="3862699"/>
            <a:ext cx="2209800" cy="1023949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Slides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054929" y="3864758"/>
            <a:ext cx="1981200" cy="931621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Slide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Manager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036129" y="2883849"/>
            <a:ext cx="593271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6057900" y="3200400"/>
            <a:ext cx="57150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bg2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/>
          <p:cNvSpPr/>
          <p:nvPr/>
        </p:nvSpPr>
        <p:spPr bwMode="auto">
          <a:xfrm>
            <a:off x="4054929" y="5235929"/>
            <a:ext cx="1981200" cy="891886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Trainer Manager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6628410" y="5175552"/>
            <a:ext cx="2209800" cy="1023949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Statistics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300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Algae Slides	</a:t>
            </a:r>
          </a:p>
          <a:p>
            <a:pPr lvl="1"/>
            <a:r>
              <a:rPr lang="en-US" sz="1600" dirty="0"/>
              <a:t>Contains randomly generated colonies and a known cell count</a:t>
            </a:r>
          </a:p>
          <a:p>
            <a:r>
              <a:rPr lang="en-US" sz="1800" dirty="0"/>
              <a:t>Trainer</a:t>
            </a:r>
          </a:p>
          <a:p>
            <a:pPr lvl="1"/>
            <a:r>
              <a:rPr lang="en-US" sz="1600" dirty="0"/>
              <a:t>Contains algae slide generated by slide's </a:t>
            </a:r>
            <a:r>
              <a:rPr lang="en-US" sz="1600" dirty="0" err="1"/>
              <a:t>gen_colony</a:t>
            </a:r>
            <a:r>
              <a:rPr lang="en-US" sz="1600" dirty="0"/>
              <a:t>() function</a:t>
            </a:r>
          </a:p>
          <a:p>
            <a:pPr lvl="1"/>
            <a:r>
              <a:rPr lang="en-US" sz="1600" dirty="0"/>
              <a:t>Result put into text box and saved into data repository</a:t>
            </a:r>
          </a:p>
          <a:p>
            <a:r>
              <a:rPr lang="en-US" sz="1800" dirty="0"/>
              <a:t>Editor</a:t>
            </a:r>
          </a:p>
          <a:p>
            <a:pPr lvl="1"/>
            <a:r>
              <a:rPr lang="en-US" sz="1600" dirty="0"/>
              <a:t>User generated slides are saved into data repository</a:t>
            </a:r>
          </a:p>
          <a:p>
            <a:r>
              <a:rPr lang="en-US" sz="1800" dirty="0"/>
              <a:t>Statistics</a:t>
            </a:r>
          </a:p>
          <a:p>
            <a:pPr lvl="1"/>
            <a:r>
              <a:rPr lang="en-US" sz="1600" dirty="0"/>
              <a:t>Gets </a:t>
            </a:r>
            <a:r>
              <a:rPr lang="en-US" sz="1600" dirty="0" err="1"/>
              <a:t>resultset</a:t>
            </a:r>
            <a:r>
              <a:rPr lang="en-US" sz="1600" dirty="0"/>
              <a:t> from data repository, put into table </a:t>
            </a:r>
          </a:p>
          <a:p>
            <a:pPr lvl="1"/>
            <a:r>
              <a:rPr lang="en-US" sz="1600" dirty="0"/>
              <a:t>Graphs will be generated from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– Framework and Tools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QT</a:t>
            </a:r>
          </a:p>
          <a:p>
            <a:pPr lvl="1"/>
            <a:r>
              <a:rPr lang="en-US" sz="2000" dirty="0"/>
              <a:t>UI Framework targeted for C++</a:t>
            </a:r>
          </a:p>
          <a:p>
            <a:pPr lvl="1"/>
            <a:r>
              <a:rPr lang="en-US" sz="2000" dirty="0"/>
              <a:t>Using </a:t>
            </a:r>
            <a:r>
              <a:rPr lang="en-US" sz="2000" dirty="0" err="1"/>
              <a:t>PyQT</a:t>
            </a:r>
            <a:r>
              <a:rPr lang="en-US" sz="2000" dirty="0"/>
              <a:t> for python code</a:t>
            </a:r>
          </a:p>
          <a:p>
            <a:r>
              <a:rPr lang="en-US" sz="2000" dirty="0" err="1"/>
              <a:t>QTDesigner</a:t>
            </a:r>
            <a:endParaRPr lang="en-US" sz="2000" dirty="0"/>
          </a:p>
          <a:p>
            <a:pPr lvl="1"/>
            <a:r>
              <a:rPr lang="en-US" sz="2000" dirty="0"/>
              <a:t>Tool to make GUI from QT components - widgets</a:t>
            </a:r>
          </a:p>
          <a:p>
            <a:pPr lvl="1"/>
            <a:r>
              <a:rPr lang="en-US" sz="2000" dirty="0"/>
              <a:t>Generates .UI file - XML</a:t>
            </a:r>
          </a:p>
          <a:p>
            <a:r>
              <a:rPr lang="en-US" sz="2000" dirty="0"/>
              <a:t>User Interface Compiler (pyuic4)</a:t>
            </a:r>
          </a:p>
          <a:p>
            <a:pPr lvl="1"/>
            <a:r>
              <a:rPr lang="en-US" sz="2000" dirty="0"/>
              <a:t>Generates python code from .UI file</a:t>
            </a:r>
          </a:p>
          <a:p>
            <a:pPr lvl="1"/>
            <a:r>
              <a:rPr lang="en-US" sz="2000" dirty="0"/>
              <a:t>Generated file imported into main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895600"/>
            <a:ext cx="6629400" cy="838200"/>
          </a:xfrm>
        </p:spPr>
        <p:txBody>
          <a:bodyPr/>
          <a:lstStyle/>
          <a:p>
            <a:r>
              <a:rPr lang="en-US" dirty="0" smtClean="0"/>
              <a:t>Prototype Demonstration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Artifacts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Aside from initial UI design, prototype, and architecture the SDD outlines:</a:t>
            </a:r>
          </a:p>
          <a:p>
            <a:pPr lvl="1"/>
            <a:r>
              <a:rPr lang="en-US" dirty="0" smtClean="0"/>
              <a:t>Naming Conventions</a:t>
            </a:r>
          </a:p>
          <a:p>
            <a:pPr lvl="1"/>
            <a:r>
              <a:rPr lang="en-US" dirty="0" smtClean="0"/>
              <a:t>Programming Standards (formatting and documentation)</a:t>
            </a:r>
          </a:p>
          <a:p>
            <a:pPr lvl="1"/>
            <a:r>
              <a:rPr lang="en-US" dirty="0" smtClean="0"/>
              <a:t>Component Design (UML Class Diagrams)</a:t>
            </a:r>
          </a:p>
          <a:p>
            <a:pPr lvl="1"/>
            <a:r>
              <a:rPr lang="en-US" dirty="0" smtClean="0"/>
              <a:t>Change Request Procedure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914400"/>
            <a:ext cx="6629400" cy="838200"/>
          </a:xfrm>
        </p:spPr>
        <p:txBody>
          <a:bodyPr/>
          <a:lstStyle/>
          <a:p>
            <a:r>
              <a:rPr lang="en-US" dirty="0" smtClean="0"/>
              <a:t>Example of Class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905000"/>
            <a:ext cx="3276600" cy="4455776"/>
          </a:xfrm>
        </p:spPr>
      </p:pic>
    </p:spTree>
    <p:extLst>
      <p:ext uri="{BB962C8B-B14F-4D97-AF65-F5344CB8AC3E}">
        <p14:creationId xmlns:p14="http://schemas.microsoft.com/office/powerpoint/2010/main" val="29661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914400"/>
            <a:ext cx="6629400" cy="838200"/>
          </a:xfrm>
        </p:spPr>
        <p:txBody>
          <a:bodyPr/>
          <a:lstStyle/>
          <a:p>
            <a:r>
              <a:rPr lang="en-US" dirty="0" smtClean="0"/>
              <a:t>View of Scrum/Agile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905000"/>
            <a:ext cx="6324600" cy="3962400"/>
          </a:xfrm>
        </p:spPr>
        <p:txBody>
          <a:bodyPr/>
          <a:lstStyle/>
          <a:p>
            <a:r>
              <a:rPr lang="en-US" sz="1800" dirty="0" smtClean="0"/>
              <a:t>The good</a:t>
            </a:r>
          </a:p>
          <a:p>
            <a:pPr lvl="1"/>
            <a:r>
              <a:rPr lang="en-US" sz="1800" dirty="0" smtClean="0"/>
              <a:t>Abandoned projects produce usable code</a:t>
            </a:r>
          </a:p>
          <a:p>
            <a:pPr lvl="1"/>
            <a:r>
              <a:rPr lang="en-US" sz="1800" dirty="0" smtClean="0"/>
              <a:t>Tasks are nicely segmented</a:t>
            </a:r>
          </a:p>
          <a:p>
            <a:pPr lvl="2"/>
            <a:r>
              <a:rPr lang="en-US" sz="1800" dirty="0" smtClean="0"/>
              <a:t>Dragging items around is incredibly satisfactory</a:t>
            </a:r>
          </a:p>
          <a:p>
            <a:pPr lvl="2"/>
            <a:r>
              <a:rPr lang="en-US" sz="1800" dirty="0" smtClean="0"/>
              <a:t>Backlog provides easy way to show status and present problems for the SCRUM master</a:t>
            </a:r>
          </a:p>
          <a:p>
            <a:r>
              <a:rPr lang="en-US" sz="1800" dirty="0" smtClean="0"/>
              <a:t>The bad</a:t>
            </a:r>
          </a:p>
          <a:p>
            <a:pPr lvl="1"/>
            <a:r>
              <a:rPr lang="en-US" sz="1800" dirty="0" smtClean="0"/>
              <a:t>Development and Design seem mushed together</a:t>
            </a:r>
          </a:p>
          <a:p>
            <a:pPr lvl="2"/>
            <a:r>
              <a:rPr lang="en-US" sz="1800" dirty="0" smtClean="0"/>
              <a:t>Hard to focus on specifically one or the other</a:t>
            </a:r>
          </a:p>
          <a:p>
            <a:pPr lvl="1"/>
            <a:r>
              <a:rPr lang="en-US" sz="1800" dirty="0" smtClean="0"/>
              <a:t>Steady progress doesn’t work well with multiple projects on each student’s mind</a:t>
            </a:r>
          </a:p>
          <a:p>
            <a:pPr lvl="1"/>
            <a:r>
              <a:rPr lang="en-US" sz="1800" dirty="0" smtClean="0"/>
              <a:t>Time to learn set us back a bit</a:t>
            </a:r>
          </a:p>
          <a:p>
            <a:r>
              <a:rPr lang="en-US" sz="1800" dirty="0" smtClean="0"/>
              <a:t>Hard to compare to waterfall, as we have no experience with this either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018456">
  <a:themeElements>
    <a:clrScheme name="Project Overview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CCFF"/>
      </a:accent1>
      <a:accent2>
        <a:srgbClr val="0D658A"/>
      </a:accent2>
      <a:accent3>
        <a:srgbClr val="AAB8E2"/>
      </a:accent3>
      <a:accent4>
        <a:srgbClr val="DADADA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4D0E0B0-8833-491E-BB0D-6E6AC9CC05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148</TotalTime>
  <Words>378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Garamond</vt:lpstr>
      <vt:lpstr>Times New Roman</vt:lpstr>
      <vt:lpstr>Trebuchet MS</vt:lpstr>
      <vt:lpstr>01018456</vt:lpstr>
      <vt:lpstr>ACE Team</vt:lpstr>
      <vt:lpstr>How ACE Works</vt:lpstr>
      <vt:lpstr>Architecture</vt:lpstr>
      <vt:lpstr>Interface</vt:lpstr>
      <vt:lpstr>GUI – Framework and Tools</vt:lpstr>
      <vt:lpstr>Prototype Demonstration</vt:lpstr>
      <vt:lpstr>Design Artifacts</vt:lpstr>
      <vt:lpstr>Example of Class Structure</vt:lpstr>
      <vt:lpstr>View of Scrum/Agile</vt:lpstr>
      <vt:lpstr>Sprint 0</vt:lpstr>
      <vt:lpstr>Sprint 1</vt:lpstr>
      <vt:lpstr>Sprint 2</vt:lpstr>
      <vt:lpstr>Sprint 3 (Current)</vt:lpstr>
      <vt:lpstr>Roadblocks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ACE Team</dc:title>
  <dc:creator>dunlaps</dc:creator>
  <cp:keywords/>
  <cp:lastModifiedBy>dunlaps</cp:lastModifiedBy>
  <cp:revision>17</cp:revision>
  <cp:lastPrinted>1601-01-01T00:00:00Z</cp:lastPrinted>
  <dcterms:created xsi:type="dcterms:W3CDTF">2014-06-11T04:48:05Z</dcterms:created>
  <dcterms:modified xsi:type="dcterms:W3CDTF">2014-06-11T19:29:11Z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TC010184561033</vt:lpwstr>
  </property>
</Properties>
</file>