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4804-F315-4481-92FB-08FAD9D13CE9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D3A0-0B05-413B-995D-B165A4ED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JUMP 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</a:t>
            </a:r>
            <a:r>
              <a:rPr lang="en-US" dirty="0" err="1" smtClean="0"/>
              <a:t>dtas</a:t>
            </a:r>
            <a:r>
              <a:rPr lang="en-US" dirty="0" smtClean="0"/>
              <a:t> index file was generated</a:t>
            </a:r>
          </a:p>
          <a:p>
            <a:r>
              <a:rPr lang="en-US" dirty="0" smtClean="0"/>
              <a:t>Assume that </a:t>
            </a:r>
            <a:r>
              <a:rPr lang="en-US" dirty="0" err="1" smtClean="0"/>
              <a:t>JUMPf</a:t>
            </a:r>
            <a:r>
              <a:rPr lang="en-US" dirty="0" smtClean="0"/>
              <a:t> was run and the program needs to be able to access the JUMPs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intensity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For Peptide for now</a:t>
            </a:r>
          </a:p>
          <a:p>
            <a:pPr lvl="1"/>
            <a:r>
              <a:rPr lang="en-US" dirty="0" err="1" smtClean="0"/>
              <a:t>Jumpf</a:t>
            </a:r>
            <a:r>
              <a:rPr lang="en-US" dirty="0" smtClean="0"/>
              <a:t> </a:t>
            </a:r>
            <a:r>
              <a:rPr lang="en-US" dirty="0" err="1" smtClean="0"/>
              <a:t>dta</a:t>
            </a:r>
            <a:r>
              <a:rPr lang="en-US" dirty="0" smtClean="0"/>
              <a:t> files result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GenerateDTAFiles.pm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Path of </a:t>
            </a:r>
            <a:r>
              <a:rPr lang="en-US" dirty="0" err="1" smtClean="0"/>
              <a:t>JUMPf</a:t>
            </a:r>
            <a:r>
              <a:rPr lang="en-US" dirty="0" smtClean="0"/>
              <a:t> </a:t>
            </a:r>
            <a:r>
              <a:rPr lang="en-US" dirty="0" err="1" smtClean="0"/>
              <a:t>dta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0668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Peptides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35052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DTA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2667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mzXML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875472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for the peptide from ID.txt or Idmod.txt.</a:t>
            </a:r>
          </a:p>
          <a:p>
            <a:endParaRPr lang="en-US" dirty="0"/>
          </a:p>
          <a:p>
            <a:r>
              <a:rPr lang="en-US" dirty="0" smtClean="0"/>
              <a:t>Input the </a:t>
            </a:r>
            <a:r>
              <a:rPr lang="en-US" dirty="0" err="1" smtClean="0"/>
              <a:t>mzXML</a:t>
            </a:r>
            <a:r>
              <a:rPr lang="en-US" dirty="0" smtClean="0"/>
              <a:t> File from the search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875472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JUMPf</a:t>
            </a:r>
            <a:r>
              <a:rPr lang="en-US" dirty="0" smtClean="0">
                <a:solidFill>
                  <a:schemeClr val="tx1"/>
                </a:solidFill>
              </a:rPr>
              <a:t> Output ID.txt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875472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ID:</a:t>
            </a:r>
          </a:p>
          <a:p>
            <a:r>
              <a:rPr lang="en-US" dirty="0" err="1" smtClean="0"/>
              <a:t>Name_idx</a:t>
            </a:r>
            <a:endParaRPr lang="en-US" dirty="0" smtClean="0"/>
          </a:p>
          <a:p>
            <a:r>
              <a:rPr lang="en-US" dirty="0" smtClean="0"/>
              <a:t>Scan number</a:t>
            </a:r>
          </a:p>
          <a:p>
            <a:r>
              <a:rPr lang="en-US" dirty="0" smtClean="0"/>
              <a:t>Charge </a:t>
            </a:r>
            <a:r>
              <a:rPr lang="en-US" dirty="0" err="1" smtClean="0"/>
              <a:t>idx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6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84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JUMP vi</vt:lpstr>
      <vt:lpstr>Requirements</vt:lpstr>
      <vt:lpstr>Generate intensity plot</vt:lpstr>
      <vt:lpstr>GenerateDTAFiles.pm</vt:lpstr>
      <vt:lpstr>Flow Chart</vt:lpstr>
    </vt:vector>
  </TitlesOfParts>
  <Company>SJCRH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vi</dc:title>
  <dc:creator>w7x64110607</dc:creator>
  <cp:lastModifiedBy>w7x64110607</cp:lastModifiedBy>
  <cp:revision>8</cp:revision>
  <dcterms:created xsi:type="dcterms:W3CDTF">2015-11-09T16:23:10Z</dcterms:created>
  <dcterms:modified xsi:type="dcterms:W3CDTF">2015-11-11T21:08:54Z</dcterms:modified>
</cp:coreProperties>
</file>