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C7FD-F64D-4C7E-B11E-90290830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87A5D-0A03-4B3A-8945-A33B718C2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E7AA-0CFF-4A30-9EF9-8E7BEF6C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585-512E-4ADF-94A4-2A037AA5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FC8B-DFF8-4301-9904-834AF38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A257-6DD5-46AC-80BB-0ED92217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07DA7-A013-4A77-9E98-2508CDAE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4283-A5DB-49AE-AFF7-1B6FA5BB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41A7-84A0-49AE-92F3-6C5F45F6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63D9E-16D8-4DB0-ABA2-A5D63621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4C9A9-958B-4969-978C-66E36F43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63CC-0ECB-4ADB-8D4A-7F8E739B0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F7FB-8217-482B-9925-AC866DEC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74ED-81BA-4951-BF27-BA245EBE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8718-B5B6-41B5-9C12-DAE6D581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B1F3-F86B-4334-9123-7063A430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238A-76D0-43BF-95E0-596F3317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3500-910A-40C7-B88C-B18C7654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6C63-65B0-4182-92E3-00D6CF3B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E32B-6A96-414E-B39D-A163AEDC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14C4-7382-42D4-8BA8-A496E768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2F94-2404-4C46-BE85-6E72C982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C777-EFC8-45C0-AA11-EED41BD8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69C5-0266-4660-A4E1-61317345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A37E-F5EA-4B40-866C-147947AA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82A-C1B9-4E67-BBCB-62239B1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207E-3A79-4163-8D84-1B0F97A8A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0CFD1-B052-4ABA-8951-96EFB65D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124CE-E50D-44FF-87A8-C9405CA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54186-E8BD-4EA8-8194-6AFC597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70D6-C111-4135-B9D5-4BC721AD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8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DEFA-DE0C-41F6-BAB6-66EA2A57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573DC-AB54-49F3-8D76-84BC6795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5B8DE-53A6-46E8-8AB6-14EC5730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8F053-1E3B-4EDC-9D60-4CB73C7CA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5639A-664A-46DC-8DD1-2989340EC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59920-60D3-4D87-A605-EA2756A7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F7191-6020-4B9C-BB4F-01FBA9A1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1A875-D2EC-4929-8DA1-CB8ACD67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928A-2539-4788-AD34-42A036DD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0787-2D90-474E-81EB-3ACE9F12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8F0B9-DFAD-4D62-8433-F8F618A6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2140-E3C3-409C-B49E-80D94D2F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D8F7E-F9D4-48CC-8C37-905B934C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FE72F-9A4E-4E17-BDF4-A30270EA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7635E-4D19-4CF4-B4DE-B12AF50E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AE8D-D67E-48F1-ACB3-49D220F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B7D2-2FA7-46A8-B759-CABB5B26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42956-5FDE-4141-9B63-932039F7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EBB3-031F-4FCA-86D9-92EA62AA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41D73-32E8-4DDC-B9DD-22796756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13154-B23F-46A8-AA94-61E3F2A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12ED-E024-46D9-8F6D-FC78341F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82704-2F90-4DDC-A0A6-68D1F99C0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A2EC8-3964-4943-9F94-272EA028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81D51-3F4C-43FC-A93F-E1FBFAB5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33CF-7D7A-4CCF-8D92-2166F658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25CA0-7317-455C-A67A-537B7251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1FA29-6D46-46CB-8875-FEAA1B86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99B0-E8B0-4BA5-A7EE-AA2FA4FC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181-47B0-4CD1-AF83-A7A541526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14E3-927D-448D-B963-12BBDA12B00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5836-F208-4E00-97D8-81FA356F8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3488-9F0B-4C52-AD0B-98A35DA6F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EBA4-12AC-4058-954F-982C89DCC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8395EB-BFCB-4B24-875A-E23F112B0162}"/>
              </a:ext>
            </a:extLst>
          </p:cNvPr>
          <p:cNvSpPr/>
          <p:nvPr/>
        </p:nvSpPr>
        <p:spPr>
          <a:xfrm>
            <a:off x="4243137" y="532763"/>
            <a:ext cx="1852863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</a:t>
            </a:r>
          </a:p>
          <a:p>
            <a:pPr algn="ctr"/>
            <a:r>
              <a:rPr lang="en-US" dirty="0"/>
              <a:t>Match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F16EF6-5DE0-4149-9804-44A1380446DE}"/>
              </a:ext>
            </a:extLst>
          </p:cNvPr>
          <p:cNvSpPr/>
          <p:nvPr/>
        </p:nvSpPr>
        <p:spPr>
          <a:xfrm>
            <a:off x="4243136" y="3248525"/>
            <a:ext cx="1852863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A7EC5C-19B2-4618-A7D7-854310EF347B}"/>
              </a:ext>
            </a:extLst>
          </p:cNvPr>
          <p:cNvSpPr/>
          <p:nvPr/>
        </p:nvSpPr>
        <p:spPr>
          <a:xfrm>
            <a:off x="7579893" y="3248526"/>
            <a:ext cx="1852863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</a:p>
          <a:p>
            <a:pPr algn="ctr"/>
            <a:r>
              <a:rPr lang="en-US" dirty="0"/>
              <a:t>Match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D71D29-6D47-458A-BF4B-F2467B5461F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169568" y="1675763"/>
            <a:ext cx="1" cy="1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3809D-E086-471C-8715-87F35F8A71A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095999" y="3820025"/>
            <a:ext cx="1483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637CF2-E1BC-4B89-8A23-0ADCA86A07DE}"/>
              </a:ext>
            </a:extLst>
          </p:cNvPr>
          <p:cNvSpPr txBox="1"/>
          <p:nvPr/>
        </p:nvSpPr>
        <p:spPr>
          <a:xfrm>
            <a:off x="6324087" y="3359454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1BCAF-4604-4BF0-BC91-2E9892CF888C}"/>
              </a:ext>
            </a:extLst>
          </p:cNvPr>
          <p:cNvSpPr/>
          <p:nvPr/>
        </p:nvSpPr>
        <p:spPr>
          <a:xfrm>
            <a:off x="7579892" y="5402176"/>
            <a:ext cx="1852863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2078C3-1A96-471B-8BF5-E46D871D5CA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096000" y="1104263"/>
            <a:ext cx="2410325" cy="2144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EEC333-0FD2-4F03-9D77-B3FB792ED869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8506324" y="4391526"/>
            <a:ext cx="1" cy="101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70116C-EE37-4638-BB79-2F3A29D79D69}"/>
              </a:ext>
            </a:extLst>
          </p:cNvPr>
          <p:cNvSpPr txBox="1"/>
          <p:nvPr/>
        </p:nvSpPr>
        <p:spPr>
          <a:xfrm>
            <a:off x="7579892" y="4656219"/>
            <a:ext cx="85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dirty="0"/>
              <a:t>discard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140EFF-479D-46F4-A375-985B24373598}"/>
              </a:ext>
            </a:extLst>
          </p:cNvPr>
          <p:cNvSpPr txBox="1"/>
          <p:nvPr/>
        </p:nvSpPr>
        <p:spPr>
          <a:xfrm>
            <a:off x="5213170" y="2375052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doMatch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F138B-E3A1-42B1-8448-24A43FDA2194}"/>
              </a:ext>
            </a:extLst>
          </p:cNvPr>
          <p:cNvSpPr txBox="1"/>
          <p:nvPr/>
        </p:nvSpPr>
        <p:spPr>
          <a:xfrm>
            <a:off x="7679117" y="734931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4DC8B8-0F86-4594-81F0-BD3022C85886}"/>
              </a:ext>
            </a:extLst>
          </p:cNvPr>
          <p:cNvSpPr txBox="1"/>
          <p:nvPr/>
        </p:nvSpPr>
        <p:spPr>
          <a:xfrm>
            <a:off x="3034407" y="734931"/>
            <a:ext cx="120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hand cards</a:t>
            </a:r>
          </a:p>
          <a:p>
            <a:r>
              <a:rPr lang="en-US" dirty="0">
                <a:solidFill>
                  <a:srgbClr val="FF0000"/>
                </a:solidFill>
              </a:rPr>
              <a:t>draw deck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2B01E-4F1C-422F-90FA-E1710C7CC440}"/>
              </a:ext>
            </a:extLst>
          </p:cNvPr>
          <p:cNvSpPr txBox="1"/>
          <p:nvPr/>
        </p:nvSpPr>
        <p:spPr>
          <a:xfrm>
            <a:off x="3034407" y="3496859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draw deck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2E961-D4FE-42BB-96B8-E09CACF17892}"/>
              </a:ext>
            </a:extLst>
          </p:cNvPr>
          <p:cNvSpPr txBox="1"/>
          <p:nvPr/>
        </p:nvSpPr>
        <p:spPr>
          <a:xfrm>
            <a:off x="9464402" y="340562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draw card</a:t>
            </a:r>
          </a:p>
        </p:txBody>
      </p:sp>
    </p:spTree>
    <p:extLst>
      <p:ext uri="{BB962C8B-B14F-4D97-AF65-F5344CB8AC3E}">
        <p14:creationId xmlns:p14="http://schemas.microsoft.com/office/powerpoint/2010/main" val="107016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D. Smith</dc:creator>
  <cp:lastModifiedBy>Levi D. Smith</cp:lastModifiedBy>
  <cp:revision>3</cp:revision>
  <dcterms:created xsi:type="dcterms:W3CDTF">2020-04-12T22:30:44Z</dcterms:created>
  <dcterms:modified xsi:type="dcterms:W3CDTF">2020-04-12T22:44:31Z</dcterms:modified>
</cp:coreProperties>
</file>