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media/image12.jpg" ContentType="image/png"/>
  <Override PartName="/ppt/media/image13.jpg" ContentType="image/png"/>
  <Override PartName="/ppt/ink/ink2.xml" ContentType="application/inkml+xml"/>
  <Override PartName="/ppt/media/image14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8" r:id="rId3"/>
    <p:sldId id="259" r:id="rId4"/>
    <p:sldId id="260" r:id="rId5"/>
    <p:sldId id="270" r:id="rId6"/>
    <p:sldId id="262" r:id="rId7"/>
    <p:sldId id="263" r:id="rId8"/>
    <p:sldId id="264" r:id="rId9"/>
    <p:sldId id="271" r:id="rId10"/>
    <p:sldId id="266" r:id="rId11"/>
    <p:sldId id="268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4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3T11:34:15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April 5,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54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April 5,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6995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April 5,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256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April 5,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03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April 5,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19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April 5, 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915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April 5,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085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April 5,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2695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April 5,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007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April 5,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031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April 5,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107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April 5,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2057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88" r:id="rId2"/>
    <p:sldLayoutId id="2147483687" r:id="rId3"/>
    <p:sldLayoutId id="2147483686" r:id="rId4"/>
    <p:sldLayoutId id="2147483678" r:id="rId5"/>
    <p:sldLayoutId id="2147483679" r:id="rId6"/>
    <p:sldLayoutId id="2147483684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29050CB-4C36-48DE-83DC-7CD376134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8014ED-480D-4F74-8CE4-82E326DFA2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93774" y="-1"/>
            <a:ext cx="8998218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05F41A-E442-46EC-BF97-2A2B0A0E5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34202" y="965200"/>
            <a:ext cx="6117166" cy="282205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Dataset Augmentation Approaches for Recommender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FC60FF-B4C3-4989-9A06-C79B1B0EF5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95717" y="4121252"/>
            <a:ext cx="4102154" cy="150429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l-PL" dirty="0"/>
              <a:t>Michal Krzysztof Polak Szarkowicz</a:t>
            </a:r>
          </a:p>
          <a:p>
            <a:pPr>
              <a:lnSpc>
                <a:spcPct val="90000"/>
              </a:lnSpc>
            </a:pPr>
            <a:endParaRPr lang="pl-PL" dirty="0"/>
          </a:p>
          <a:p>
            <a:pPr>
              <a:lnSpc>
                <a:spcPct val="90000"/>
              </a:lnSpc>
            </a:pPr>
            <a:r>
              <a:rPr lang="en-GB" dirty="0"/>
              <a:t>118304271</a:t>
            </a:r>
          </a:p>
        </p:txBody>
      </p:sp>
      <p:pic>
        <p:nvPicPr>
          <p:cNvPr id="4" name="Picture 3" descr="Financial graphs on a dark display">
            <a:extLst>
              <a:ext uri="{FF2B5EF4-FFF2-40B4-BE49-F238E27FC236}">
                <a16:creationId xmlns:a16="http://schemas.microsoft.com/office/drawing/2014/main" id="{D8EC8D4D-BDC4-17BA-6A78-8C7920D310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76" r="33085"/>
          <a:stretch/>
        </p:blipFill>
        <p:spPr>
          <a:xfrm>
            <a:off x="-7" y="1"/>
            <a:ext cx="4349401" cy="6857999"/>
          </a:xfrm>
          <a:custGeom>
            <a:avLst/>
            <a:gdLst/>
            <a:ahLst/>
            <a:cxnLst/>
            <a:rect l="l" t="t" r="r" b="b"/>
            <a:pathLst>
              <a:path w="4349401" h="6857999">
                <a:moveTo>
                  <a:pt x="0" y="0"/>
                </a:moveTo>
                <a:lnTo>
                  <a:pt x="3688820" y="0"/>
                </a:lnTo>
                <a:lnTo>
                  <a:pt x="3704280" y="52045"/>
                </a:lnTo>
                <a:cubicBezTo>
                  <a:pt x="3718146" y="140382"/>
                  <a:pt x="3736785" y="259803"/>
                  <a:pt x="3742526" y="321204"/>
                </a:cubicBezTo>
                <a:cubicBezTo>
                  <a:pt x="3721761" y="350534"/>
                  <a:pt x="3747947" y="379252"/>
                  <a:pt x="3747395" y="411061"/>
                </a:cubicBezTo>
                <a:cubicBezTo>
                  <a:pt x="3742087" y="428899"/>
                  <a:pt x="3752736" y="445160"/>
                  <a:pt x="3756791" y="462064"/>
                </a:cubicBezTo>
                <a:cubicBezTo>
                  <a:pt x="3758546" y="479046"/>
                  <a:pt x="3756603" y="498269"/>
                  <a:pt x="3757932" y="512953"/>
                </a:cubicBezTo>
                <a:lnTo>
                  <a:pt x="3764773" y="550171"/>
                </a:lnTo>
                <a:cubicBezTo>
                  <a:pt x="3775101" y="569747"/>
                  <a:pt x="3787758" y="589286"/>
                  <a:pt x="3806112" y="607595"/>
                </a:cubicBezTo>
                <a:cubicBezTo>
                  <a:pt x="3816077" y="614470"/>
                  <a:pt x="3821517" y="630446"/>
                  <a:pt x="3818266" y="643276"/>
                </a:cubicBezTo>
                <a:cubicBezTo>
                  <a:pt x="3817705" y="645485"/>
                  <a:pt x="3816904" y="647516"/>
                  <a:pt x="3815885" y="649302"/>
                </a:cubicBezTo>
                <a:cubicBezTo>
                  <a:pt x="3841351" y="671233"/>
                  <a:pt x="3832218" y="685287"/>
                  <a:pt x="3848844" y="695310"/>
                </a:cubicBezTo>
                <a:cubicBezTo>
                  <a:pt x="3860182" y="730939"/>
                  <a:pt x="3849609" y="760154"/>
                  <a:pt x="3864272" y="769541"/>
                </a:cubicBezTo>
                <a:cubicBezTo>
                  <a:pt x="3868883" y="796694"/>
                  <a:pt x="3871183" y="830049"/>
                  <a:pt x="3876507" y="858230"/>
                </a:cubicBezTo>
                <a:cubicBezTo>
                  <a:pt x="3880768" y="876888"/>
                  <a:pt x="3887025" y="909715"/>
                  <a:pt x="3896219" y="938630"/>
                </a:cubicBezTo>
                <a:cubicBezTo>
                  <a:pt x="3922436" y="962147"/>
                  <a:pt x="3911400" y="1012255"/>
                  <a:pt x="3931670" y="1031724"/>
                </a:cubicBezTo>
                <a:lnTo>
                  <a:pt x="3959332" y="1140614"/>
                </a:lnTo>
                <a:cubicBezTo>
                  <a:pt x="3964809" y="1171941"/>
                  <a:pt x="3980784" y="1148999"/>
                  <a:pt x="3967408" y="1185708"/>
                </a:cubicBezTo>
                <a:cubicBezTo>
                  <a:pt x="3994034" y="1235200"/>
                  <a:pt x="3970099" y="1243943"/>
                  <a:pt x="4006052" y="1283419"/>
                </a:cubicBezTo>
                <a:lnTo>
                  <a:pt x="4047792" y="1385848"/>
                </a:lnTo>
                <a:lnTo>
                  <a:pt x="4047018" y="1388680"/>
                </a:lnTo>
                <a:lnTo>
                  <a:pt x="4041568" y="1399860"/>
                </a:lnTo>
                <a:lnTo>
                  <a:pt x="4041603" y="1399920"/>
                </a:lnTo>
                <a:lnTo>
                  <a:pt x="4041873" y="1404323"/>
                </a:lnTo>
                <a:lnTo>
                  <a:pt x="4053428" y="1419276"/>
                </a:lnTo>
                <a:lnTo>
                  <a:pt x="4058270" y="1427736"/>
                </a:lnTo>
                <a:lnTo>
                  <a:pt x="4061965" y="1428611"/>
                </a:lnTo>
                <a:cubicBezTo>
                  <a:pt x="4064662" y="1430400"/>
                  <a:pt x="4066864" y="1434044"/>
                  <a:pt x="4067930" y="1441867"/>
                </a:cubicBezTo>
                <a:lnTo>
                  <a:pt x="4067739" y="1443962"/>
                </a:lnTo>
                <a:lnTo>
                  <a:pt x="4074388" y="1451116"/>
                </a:lnTo>
                <a:lnTo>
                  <a:pt x="4079147" y="1462795"/>
                </a:lnTo>
                <a:cubicBezTo>
                  <a:pt x="4084906" y="1495109"/>
                  <a:pt x="4092015" y="1501364"/>
                  <a:pt x="4106408" y="1545523"/>
                </a:cubicBezTo>
                <a:cubicBezTo>
                  <a:pt x="4118023" y="1591323"/>
                  <a:pt x="4125783" y="1594076"/>
                  <a:pt x="4139440" y="1632590"/>
                </a:cubicBezTo>
                <a:lnTo>
                  <a:pt x="4152950" y="1669109"/>
                </a:lnTo>
                <a:lnTo>
                  <a:pt x="4160014" y="1721882"/>
                </a:lnTo>
                <a:cubicBezTo>
                  <a:pt x="4172415" y="1776452"/>
                  <a:pt x="4174270" y="1818495"/>
                  <a:pt x="4181398" y="1866802"/>
                </a:cubicBezTo>
                <a:lnTo>
                  <a:pt x="4178512" y="1947854"/>
                </a:lnTo>
                <a:lnTo>
                  <a:pt x="4183358" y="2015247"/>
                </a:lnTo>
                <a:lnTo>
                  <a:pt x="4185482" y="2021436"/>
                </a:lnTo>
                <a:cubicBezTo>
                  <a:pt x="4186595" y="2025767"/>
                  <a:pt x="4186886" y="2028733"/>
                  <a:pt x="4186591" y="2030876"/>
                </a:cubicBezTo>
                <a:lnTo>
                  <a:pt x="4186319" y="2031166"/>
                </a:lnTo>
                <a:lnTo>
                  <a:pt x="4187943" y="2039896"/>
                </a:lnTo>
                <a:cubicBezTo>
                  <a:pt x="4191367" y="2054498"/>
                  <a:pt x="4176884" y="2096778"/>
                  <a:pt x="4181203" y="2110083"/>
                </a:cubicBezTo>
                <a:cubicBezTo>
                  <a:pt x="4178750" y="2133843"/>
                  <a:pt x="4177831" y="2165517"/>
                  <a:pt x="4173224" y="2182450"/>
                </a:cubicBezTo>
                <a:lnTo>
                  <a:pt x="4172025" y="2183480"/>
                </a:lnTo>
                <a:lnTo>
                  <a:pt x="4193021" y="2255135"/>
                </a:lnTo>
                <a:lnTo>
                  <a:pt x="4196804" y="2268689"/>
                </a:lnTo>
                <a:lnTo>
                  <a:pt x="4201259" y="2271870"/>
                </a:lnTo>
                <a:cubicBezTo>
                  <a:pt x="4204189" y="2275668"/>
                  <a:pt x="4205968" y="2281573"/>
                  <a:pt x="4205126" y="2292208"/>
                </a:cubicBezTo>
                <a:lnTo>
                  <a:pt x="4215294" y="2349520"/>
                </a:lnTo>
                <a:lnTo>
                  <a:pt x="4215791" y="2367552"/>
                </a:lnTo>
                <a:lnTo>
                  <a:pt x="4214799" y="2371830"/>
                </a:lnTo>
                <a:lnTo>
                  <a:pt x="4213865" y="2372363"/>
                </a:lnTo>
                <a:lnTo>
                  <a:pt x="4216131" y="2382125"/>
                </a:lnTo>
                <a:lnTo>
                  <a:pt x="4214982" y="2410460"/>
                </a:lnTo>
                <a:cubicBezTo>
                  <a:pt x="4224078" y="2473322"/>
                  <a:pt x="4244173" y="2468572"/>
                  <a:pt x="4239517" y="2499239"/>
                </a:cubicBezTo>
                <a:cubicBezTo>
                  <a:pt x="4205434" y="2533517"/>
                  <a:pt x="4251048" y="2589420"/>
                  <a:pt x="4262763" y="2651350"/>
                </a:cubicBezTo>
                <a:cubicBezTo>
                  <a:pt x="4270625" y="2697246"/>
                  <a:pt x="4282352" y="2713550"/>
                  <a:pt x="4286692" y="2774613"/>
                </a:cubicBezTo>
                <a:cubicBezTo>
                  <a:pt x="4305023" y="2804620"/>
                  <a:pt x="4309258" y="2837920"/>
                  <a:pt x="4311656" y="2872659"/>
                </a:cubicBezTo>
                <a:lnTo>
                  <a:pt x="4312374" y="2882791"/>
                </a:lnTo>
                <a:lnTo>
                  <a:pt x="4310361" y="2899990"/>
                </a:lnTo>
                <a:cubicBezTo>
                  <a:pt x="4310238" y="2911210"/>
                  <a:pt x="4311447" y="2920601"/>
                  <a:pt x="4313585" y="2929669"/>
                </a:cubicBezTo>
                <a:lnTo>
                  <a:pt x="4320045" y="2950033"/>
                </a:lnTo>
                <a:lnTo>
                  <a:pt x="4325609" y="2979344"/>
                </a:lnTo>
                <a:cubicBezTo>
                  <a:pt x="4298844" y="3025744"/>
                  <a:pt x="4324218" y="3042823"/>
                  <a:pt x="4327343" y="3070243"/>
                </a:cubicBezTo>
                <a:cubicBezTo>
                  <a:pt x="4330469" y="3097663"/>
                  <a:pt x="4341735" y="3130905"/>
                  <a:pt x="4344359" y="3143863"/>
                </a:cubicBezTo>
                <a:lnTo>
                  <a:pt x="4343081" y="3147992"/>
                </a:lnTo>
                <a:lnTo>
                  <a:pt x="4343649" y="3163436"/>
                </a:lnTo>
                <a:lnTo>
                  <a:pt x="4336706" y="3169146"/>
                </a:lnTo>
                <a:lnTo>
                  <a:pt x="4332471" y="3193363"/>
                </a:lnTo>
                <a:cubicBezTo>
                  <a:pt x="4331983" y="3202222"/>
                  <a:pt x="4332742" y="3224389"/>
                  <a:pt x="4335501" y="3234290"/>
                </a:cubicBezTo>
                <a:lnTo>
                  <a:pt x="4348550" y="3388367"/>
                </a:lnTo>
                <a:lnTo>
                  <a:pt x="4349401" y="3490816"/>
                </a:lnTo>
                <a:lnTo>
                  <a:pt x="4337742" y="3611974"/>
                </a:lnTo>
                <a:cubicBezTo>
                  <a:pt x="4326909" y="3606362"/>
                  <a:pt x="4338606" y="3636737"/>
                  <a:pt x="4328385" y="3641589"/>
                </a:cubicBezTo>
                <a:cubicBezTo>
                  <a:pt x="4320043" y="3644222"/>
                  <a:pt x="4316148" y="3673368"/>
                  <a:pt x="4313664" y="3681256"/>
                </a:cubicBezTo>
                <a:lnTo>
                  <a:pt x="4296687" y="3774348"/>
                </a:lnTo>
                <a:cubicBezTo>
                  <a:pt x="4296534" y="3782239"/>
                  <a:pt x="4289624" y="3798580"/>
                  <a:pt x="4287437" y="3804472"/>
                </a:cubicBezTo>
                <a:lnTo>
                  <a:pt x="4284951" y="3841972"/>
                </a:lnTo>
                <a:lnTo>
                  <a:pt x="4278945" y="3856029"/>
                </a:lnTo>
                <a:lnTo>
                  <a:pt x="4276117" y="3866864"/>
                </a:lnTo>
                <a:lnTo>
                  <a:pt x="4274370" y="3869196"/>
                </a:lnTo>
                <a:cubicBezTo>
                  <a:pt x="4271010" y="3873635"/>
                  <a:pt x="4267842" y="3878136"/>
                  <a:pt x="4265346" y="3883121"/>
                </a:cubicBezTo>
                <a:cubicBezTo>
                  <a:pt x="4289144" y="3893478"/>
                  <a:pt x="4248036" y="3927221"/>
                  <a:pt x="4270810" y="3926496"/>
                </a:cubicBezTo>
                <a:cubicBezTo>
                  <a:pt x="4261234" y="3955683"/>
                  <a:pt x="4285422" y="3947337"/>
                  <a:pt x="4257187" y="3968636"/>
                </a:cubicBezTo>
                <a:cubicBezTo>
                  <a:pt x="4257506" y="4026466"/>
                  <a:pt x="4268322" y="4042513"/>
                  <a:pt x="4237216" y="4101454"/>
                </a:cubicBezTo>
                <a:cubicBezTo>
                  <a:pt x="4223378" y="4127615"/>
                  <a:pt x="4214110" y="4145187"/>
                  <a:pt x="4214127" y="4162005"/>
                </a:cubicBezTo>
                <a:cubicBezTo>
                  <a:pt x="4210384" y="4178403"/>
                  <a:pt x="4208037" y="4187598"/>
                  <a:pt x="4206631" y="4192487"/>
                </a:cubicBezTo>
                <a:lnTo>
                  <a:pt x="4206007" y="4194047"/>
                </a:lnTo>
                <a:lnTo>
                  <a:pt x="4205832" y="4193322"/>
                </a:lnTo>
                <a:cubicBezTo>
                  <a:pt x="4205298" y="4194071"/>
                  <a:pt x="4204794" y="4196306"/>
                  <a:pt x="4204777" y="4197133"/>
                </a:cubicBezTo>
                <a:lnTo>
                  <a:pt x="4206007" y="4194047"/>
                </a:lnTo>
                <a:lnTo>
                  <a:pt x="4207068" y="4198434"/>
                </a:lnTo>
                <a:cubicBezTo>
                  <a:pt x="4221120" y="4238244"/>
                  <a:pt x="4200613" y="4346551"/>
                  <a:pt x="4198835" y="4353486"/>
                </a:cubicBezTo>
                <a:cubicBezTo>
                  <a:pt x="4187932" y="4398509"/>
                  <a:pt x="4180704" y="4437963"/>
                  <a:pt x="4183366" y="4464453"/>
                </a:cubicBezTo>
                <a:cubicBezTo>
                  <a:pt x="4186169" y="4468519"/>
                  <a:pt x="4190853" y="4489092"/>
                  <a:pt x="4192165" y="4493829"/>
                </a:cubicBezTo>
                <a:lnTo>
                  <a:pt x="4194359" y="4507867"/>
                </a:lnTo>
                <a:lnTo>
                  <a:pt x="4193244" y="4509309"/>
                </a:lnTo>
                <a:cubicBezTo>
                  <a:pt x="4190441" y="4516282"/>
                  <a:pt x="4190442" y="4521041"/>
                  <a:pt x="4191682" y="4524809"/>
                </a:cubicBezTo>
                <a:lnTo>
                  <a:pt x="4194107" y="4528754"/>
                </a:lnTo>
                <a:lnTo>
                  <a:pt x="4193902" y="4539562"/>
                </a:lnTo>
                <a:lnTo>
                  <a:pt x="4195836" y="4561320"/>
                </a:lnTo>
                <a:lnTo>
                  <a:pt x="4193511" y="4597087"/>
                </a:lnTo>
                <a:lnTo>
                  <a:pt x="4192464" y="4597322"/>
                </a:lnTo>
                <a:cubicBezTo>
                  <a:pt x="4190105" y="4598584"/>
                  <a:pt x="4188342" y="4600894"/>
                  <a:pt x="4187779" y="4605471"/>
                </a:cubicBezTo>
                <a:cubicBezTo>
                  <a:pt x="4173403" y="4595404"/>
                  <a:pt x="4181591" y="4607134"/>
                  <a:pt x="4181199" y="4621522"/>
                </a:cubicBezTo>
                <a:cubicBezTo>
                  <a:pt x="4175323" y="4635516"/>
                  <a:pt x="4157418" y="4677011"/>
                  <a:pt x="4152523" y="4689437"/>
                </a:cubicBezTo>
                <a:lnTo>
                  <a:pt x="4151828" y="4696076"/>
                </a:lnTo>
                <a:cubicBezTo>
                  <a:pt x="4151745" y="4696106"/>
                  <a:pt x="4151662" y="4696138"/>
                  <a:pt x="4151580" y="4696168"/>
                </a:cubicBezTo>
                <a:cubicBezTo>
                  <a:pt x="4150928" y="4697525"/>
                  <a:pt x="4150511" y="4699676"/>
                  <a:pt x="4150379" y="4703091"/>
                </a:cubicBezTo>
                <a:lnTo>
                  <a:pt x="4150561" y="4708182"/>
                </a:lnTo>
                <a:lnTo>
                  <a:pt x="4149212" y="4721061"/>
                </a:lnTo>
                <a:lnTo>
                  <a:pt x="4147189" y="4725229"/>
                </a:lnTo>
                <a:lnTo>
                  <a:pt x="4144140" y="4726497"/>
                </a:lnTo>
                <a:lnTo>
                  <a:pt x="4144335" y="4727727"/>
                </a:lnTo>
                <a:cubicBezTo>
                  <a:pt x="4148379" y="4737316"/>
                  <a:pt x="4155345" y="4740849"/>
                  <a:pt x="4133884" y="4750428"/>
                </a:cubicBezTo>
                <a:cubicBezTo>
                  <a:pt x="4139759" y="4772065"/>
                  <a:pt x="4127012" y="4774929"/>
                  <a:pt x="4119368" y="4802983"/>
                </a:cubicBezTo>
                <a:cubicBezTo>
                  <a:pt x="4125790" y="4815667"/>
                  <a:pt x="4121891" y="4824961"/>
                  <a:pt x="4114665" y="4833705"/>
                </a:cubicBezTo>
                <a:cubicBezTo>
                  <a:pt x="4115078" y="4861794"/>
                  <a:pt x="4103544" y="4886222"/>
                  <a:pt x="4097837" y="4917177"/>
                </a:cubicBezTo>
                <a:cubicBezTo>
                  <a:pt x="4085608" y="4955026"/>
                  <a:pt x="4083964" y="4967353"/>
                  <a:pt x="4077943" y="5000441"/>
                </a:cubicBezTo>
                <a:lnTo>
                  <a:pt x="4051108" y="5056712"/>
                </a:lnTo>
                <a:lnTo>
                  <a:pt x="4052241" y="5061510"/>
                </a:lnTo>
                <a:cubicBezTo>
                  <a:pt x="4052756" y="5064826"/>
                  <a:pt x="4052756" y="5067042"/>
                  <a:pt x="4052377" y="5068590"/>
                </a:cubicBezTo>
                <a:lnTo>
                  <a:pt x="4052154" y="5068772"/>
                </a:lnTo>
                <a:lnTo>
                  <a:pt x="4052728" y="5075389"/>
                </a:lnTo>
                <a:cubicBezTo>
                  <a:pt x="4054217" y="5086532"/>
                  <a:pt x="4042410" y="5103794"/>
                  <a:pt x="4044663" y="5114086"/>
                </a:cubicBezTo>
                <a:cubicBezTo>
                  <a:pt x="4041090" y="5131315"/>
                  <a:pt x="4046299" y="5150972"/>
                  <a:pt x="4041617" y="5162930"/>
                </a:cubicBezTo>
                <a:lnTo>
                  <a:pt x="4031600" y="5219213"/>
                </a:lnTo>
                <a:lnTo>
                  <a:pt x="4045696" y="5247815"/>
                </a:lnTo>
                <a:cubicBezTo>
                  <a:pt x="4047608" y="5250943"/>
                  <a:pt x="4048503" y="5255494"/>
                  <a:pt x="4047094" y="5263235"/>
                </a:cubicBezTo>
                <a:lnTo>
                  <a:pt x="4046285" y="5265043"/>
                </a:lnTo>
                <a:cubicBezTo>
                  <a:pt x="4048338" y="5269171"/>
                  <a:pt x="4049278" y="5300874"/>
                  <a:pt x="4051171" y="5326642"/>
                </a:cubicBezTo>
                <a:cubicBezTo>
                  <a:pt x="4053117" y="5367504"/>
                  <a:pt x="4059746" y="5372422"/>
                  <a:pt x="4057636" y="5419652"/>
                </a:cubicBezTo>
                <a:cubicBezTo>
                  <a:pt x="4058658" y="5466130"/>
                  <a:pt x="4063653" y="5474206"/>
                  <a:pt x="4059834" y="5506812"/>
                </a:cubicBezTo>
                <a:lnTo>
                  <a:pt x="4077978" y="5699914"/>
                </a:lnTo>
                <a:cubicBezTo>
                  <a:pt x="4100976" y="5748259"/>
                  <a:pt x="4075556" y="5749577"/>
                  <a:pt x="4086740" y="5804758"/>
                </a:cubicBezTo>
                <a:cubicBezTo>
                  <a:pt x="4063349" y="5835935"/>
                  <a:pt x="4085253" y="5818692"/>
                  <a:pt x="4081449" y="5850270"/>
                </a:cubicBezTo>
                <a:lnTo>
                  <a:pt x="4076479" y="5962574"/>
                </a:lnTo>
                <a:cubicBezTo>
                  <a:pt x="4090250" y="5987165"/>
                  <a:pt x="4065229" y="6031848"/>
                  <a:pt x="4083520" y="6062061"/>
                </a:cubicBezTo>
                <a:lnTo>
                  <a:pt x="4082254" y="6100099"/>
                </a:lnTo>
                <a:lnTo>
                  <a:pt x="4081912" y="6101839"/>
                </a:lnTo>
                <a:cubicBezTo>
                  <a:pt x="4079116" y="6119633"/>
                  <a:pt x="4077472" y="6135866"/>
                  <a:pt x="4072023" y="6158496"/>
                </a:cubicBezTo>
                <a:cubicBezTo>
                  <a:pt x="4058334" y="6220011"/>
                  <a:pt x="4078113" y="6289639"/>
                  <a:pt x="4033327" y="6307364"/>
                </a:cubicBezTo>
                <a:cubicBezTo>
                  <a:pt x="4016957" y="6333618"/>
                  <a:pt x="4037262" y="6337347"/>
                  <a:pt x="4020803" y="6398664"/>
                </a:cubicBezTo>
                <a:cubicBezTo>
                  <a:pt x="4009317" y="6420453"/>
                  <a:pt x="4006705" y="6428583"/>
                  <a:pt x="3996472" y="6454432"/>
                </a:cubicBezTo>
                <a:lnTo>
                  <a:pt x="3983185" y="6511089"/>
                </a:lnTo>
                <a:cubicBezTo>
                  <a:pt x="3978216" y="6520505"/>
                  <a:pt x="3977518" y="6526636"/>
                  <a:pt x="3978706" y="6531299"/>
                </a:cubicBezTo>
                <a:lnTo>
                  <a:pt x="3981537" y="6536009"/>
                </a:lnTo>
                <a:lnTo>
                  <a:pt x="3979660" y="6549963"/>
                </a:lnTo>
                <a:lnTo>
                  <a:pt x="3970645" y="6624132"/>
                </a:lnTo>
                <a:lnTo>
                  <a:pt x="3969138" y="6624594"/>
                </a:lnTo>
                <a:cubicBezTo>
                  <a:pt x="3958232" y="6638272"/>
                  <a:pt x="3944891" y="6666953"/>
                  <a:pt x="3933267" y="6687758"/>
                </a:cubicBezTo>
                <a:cubicBezTo>
                  <a:pt x="3931978" y="6701699"/>
                  <a:pt x="3902013" y="6734651"/>
                  <a:pt x="3899392" y="6749422"/>
                </a:cubicBezTo>
                <a:lnTo>
                  <a:pt x="3897437" y="6758082"/>
                </a:lnTo>
                <a:lnTo>
                  <a:pt x="3897073" y="6758239"/>
                </a:lnTo>
                <a:cubicBezTo>
                  <a:pt x="3895957" y="6760085"/>
                  <a:pt x="3895054" y="6762923"/>
                  <a:pt x="3894366" y="6767343"/>
                </a:cubicBezTo>
                <a:lnTo>
                  <a:pt x="3893871" y="6773874"/>
                </a:lnTo>
                <a:lnTo>
                  <a:pt x="3871726" y="6837636"/>
                </a:lnTo>
                <a:lnTo>
                  <a:pt x="3862090" y="6857999"/>
                </a:lnTo>
                <a:lnTo>
                  <a:pt x="278016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1B32915-022C-4BC9-8876-B762C24C6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62728" y="1985213"/>
            <a:ext cx="2302519" cy="2887571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A picture containing text, queen&#10;&#10;Description automatically generated">
            <a:extLst>
              <a:ext uri="{FF2B5EF4-FFF2-40B4-BE49-F238E27FC236}">
                <a16:creationId xmlns:a16="http://schemas.microsoft.com/office/drawing/2014/main" id="{2ACDDCCB-1EF3-47A4-B577-B879113722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1" r="14801" b="2"/>
          <a:stretch/>
        </p:blipFill>
        <p:spPr>
          <a:xfrm>
            <a:off x="3523604" y="2146079"/>
            <a:ext cx="1988271" cy="256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160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331648" cy="1978172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36649" y="488969"/>
                  <a:pt x="9316893" y="491390"/>
                </a:cubicBezTo>
                <a:cubicBezTo>
                  <a:pt x="9298834" y="504511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79948" y="576062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407128" y="961344"/>
                </a:lnTo>
                <a:lnTo>
                  <a:pt x="8380548" y="987916"/>
                </a:lnTo>
                <a:lnTo>
                  <a:pt x="8379462" y="987106"/>
                </a:lnTo>
                <a:cubicBezTo>
                  <a:pt x="8376507" y="985864"/>
                  <a:pt x="8373362" y="986042"/>
                  <a:pt x="8369725" y="989186"/>
                </a:cubicBezTo>
                <a:cubicBezTo>
                  <a:pt x="8357221" y="990792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72124" y="1029408"/>
                  <a:pt x="8269666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43525" y="1179064"/>
                </a:lnTo>
                <a:lnTo>
                  <a:pt x="7685942" y="1233723"/>
                </a:lnTo>
                <a:lnTo>
                  <a:pt x="7586920" y="1261888"/>
                </a:lnTo>
                <a:cubicBezTo>
                  <a:pt x="7556723" y="1298911"/>
                  <a:pt x="7489186" y="1249860"/>
                  <a:pt x="7486100" y="1292563"/>
                </a:cubicBezTo>
                <a:cubicBezTo>
                  <a:pt x="7454875" y="1308356"/>
                  <a:pt x="7449202" y="1300366"/>
                  <a:pt x="7407190" y="1314737"/>
                </a:cubicBezTo>
                <a:cubicBezTo>
                  <a:pt x="7368386" y="1364011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23400" y="1671703"/>
                  <a:pt x="5529437" y="1636968"/>
                </a:cubicBezTo>
                <a:cubicBezTo>
                  <a:pt x="5500069" y="1636638"/>
                  <a:pt x="5481558" y="1636672"/>
                  <a:pt x="5440853" y="1657958"/>
                </a:cubicBezTo>
                <a:cubicBezTo>
                  <a:pt x="5340428" y="1673293"/>
                  <a:pt x="5074771" y="1739921"/>
                  <a:pt x="4945936" y="1713743"/>
                </a:cubicBezTo>
                <a:cubicBezTo>
                  <a:pt x="4914142" y="1717597"/>
                  <a:pt x="4837317" y="1726609"/>
                  <a:pt x="4818446" y="1726895"/>
                </a:cubicBezTo>
                <a:lnTo>
                  <a:pt x="4813657" y="1730706"/>
                </a:lnTo>
                <a:lnTo>
                  <a:pt x="4759058" y="1766533"/>
                </a:lnTo>
                <a:cubicBezTo>
                  <a:pt x="4747481" y="1770744"/>
                  <a:pt x="4734604" y="1772921"/>
                  <a:pt x="4719749" y="1771811"/>
                </a:cubicBezTo>
                <a:cubicBezTo>
                  <a:pt x="4667035" y="1745585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12575" y="1805339"/>
                  <a:pt x="4320575" y="1832722"/>
                </a:cubicBezTo>
                <a:cubicBezTo>
                  <a:pt x="4282030" y="1809397"/>
                  <a:pt x="4252210" y="1859755"/>
                  <a:pt x="4220200" y="1873173"/>
                </a:cubicBezTo>
                <a:cubicBezTo>
                  <a:pt x="4189784" y="1872580"/>
                  <a:pt x="4175475" y="1885756"/>
                  <a:pt x="4105361" y="1894711"/>
                </a:cubicBezTo>
                <a:cubicBezTo>
                  <a:pt x="4071894" y="1867524"/>
                  <a:pt x="4035294" y="1916372"/>
                  <a:pt x="3973223" y="1881015"/>
                </a:cubicBezTo>
                <a:cubicBezTo>
                  <a:pt x="3971330" y="1884974"/>
                  <a:pt x="3952843" y="1881390"/>
                  <a:pt x="3900992" y="1880603"/>
                </a:cubicBezTo>
                <a:cubicBezTo>
                  <a:pt x="3849141" y="1879815"/>
                  <a:pt x="3740259" y="1879432"/>
                  <a:pt x="3662119" y="1876289"/>
                </a:cubicBezTo>
                <a:cubicBezTo>
                  <a:pt x="3573420" y="1876991"/>
                  <a:pt x="3613412" y="1915150"/>
                  <a:pt x="3496919" y="1873180"/>
                </a:cubicBezTo>
                <a:cubicBezTo>
                  <a:pt x="3488062" y="1895719"/>
                  <a:pt x="3474293" y="1897950"/>
                  <a:pt x="3449433" y="1889681"/>
                </a:cubicBezTo>
                <a:cubicBezTo>
                  <a:pt x="3406553" y="1891629"/>
                  <a:pt x="3417350" y="1945453"/>
                  <a:pt x="3369766" y="1916653"/>
                </a:cubicBezTo>
                <a:cubicBezTo>
                  <a:pt x="3338805" y="1929531"/>
                  <a:pt x="3310151" y="1915620"/>
                  <a:pt x="3290336" y="1925039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57504" y="1957276"/>
                </a:lnTo>
                <a:lnTo>
                  <a:pt x="3115176" y="1943459"/>
                </a:lnTo>
                <a:cubicBezTo>
                  <a:pt x="3095397" y="1937281"/>
                  <a:pt x="3080878" y="1929976"/>
                  <a:pt x="3038835" y="1920210"/>
                </a:cubicBezTo>
                <a:cubicBezTo>
                  <a:pt x="3011900" y="1947086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1037" y="1967486"/>
                  <a:pt x="2001803" y="1954594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391573" y="1790862"/>
                  <a:pt x="1332568" y="1793149"/>
                </a:cubicBezTo>
                <a:cubicBezTo>
                  <a:pt x="1236287" y="1833446"/>
                  <a:pt x="1335185" y="1756546"/>
                  <a:pt x="1186881" y="1768613"/>
                </a:cubicBezTo>
                <a:cubicBezTo>
                  <a:pt x="1178443" y="1775469"/>
                  <a:pt x="1160576" y="1767918"/>
                  <a:pt x="1162595" y="1758337"/>
                </a:cubicBezTo>
                <a:cubicBezTo>
                  <a:pt x="1153167" y="1761117"/>
                  <a:pt x="1130472" y="1779083"/>
                  <a:pt x="1128523" y="1763621"/>
                </a:cubicBezTo>
                <a:cubicBezTo>
                  <a:pt x="1081415" y="1760756"/>
                  <a:pt x="1034361" y="1768718"/>
                  <a:pt x="991903" y="1786741"/>
                </a:cubicBezTo>
                <a:cubicBezTo>
                  <a:pt x="966383" y="1781126"/>
                  <a:pt x="949501" y="1831241"/>
                  <a:pt x="883960" y="1822386"/>
                </a:cubicBezTo>
                <a:cubicBezTo>
                  <a:pt x="831931" y="1790865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8D6C23-89BE-467A-9E43-4DC8D6D64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r>
              <a:rPr lang="pl-PL" dirty="0" err="1"/>
              <a:t>Bootstrapped</a:t>
            </a:r>
            <a:r>
              <a:rPr lang="pl-PL" dirty="0"/>
              <a:t> KNN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6FDE5-4AA1-43D3-9811-159AF6DC1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255" y="1738856"/>
            <a:ext cx="5342671" cy="4774678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Both User and Item Bootstrap offer slight improvement, 0.47% and 0.62% respectively when enriching the dataset at least once. Enriching it more doesn’t seem to make a difference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and Item Bootstrap work best when K = 20 and K = 15 respectively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Again the Item-based CF approach beats the User-based CF approach by 5.80%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64E267B-3F5A-4357-9E7F-C5FBE5D3B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0426" y="5902730"/>
            <a:ext cx="5741575" cy="955271"/>
          </a:xfrm>
          <a:custGeom>
            <a:avLst/>
            <a:gdLst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791651 w 5741575"/>
              <a:gd name="connsiteY38" fmla="*/ 567019 h 955271"/>
              <a:gd name="connsiteX39" fmla="*/ 1873778 w 5741575"/>
              <a:gd name="connsiteY39" fmla="*/ 530130 h 955271"/>
              <a:gd name="connsiteX40" fmla="*/ 1988411 w 5741575"/>
              <a:gd name="connsiteY40" fmla="*/ 491599 h 955271"/>
              <a:gd name="connsiteX41" fmla="*/ 2085507 w 5741575"/>
              <a:gd name="connsiteY41" fmla="*/ 498527 h 955271"/>
              <a:gd name="connsiteX42" fmla="*/ 2090767 w 5741575"/>
              <a:gd name="connsiteY42" fmla="*/ 490616 h 955271"/>
              <a:gd name="connsiteX43" fmla="*/ 2151143 w 5741575"/>
              <a:gd name="connsiteY43" fmla="*/ 478332 h 955271"/>
              <a:gd name="connsiteX44" fmla="*/ 2378710 w 5741575"/>
              <a:gd name="connsiteY44" fmla="*/ 477570 h 955271"/>
              <a:gd name="connsiteX45" fmla="*/ 2496256 w 5741575"/>
              <a:gd name="connsiteY45" fmla="*/ 452396 h 955271"/>
              <a:gd name="connsiteX46" fmla="*/ 2535387 w 5741575"/>
              <a:gd name="connsiteY46" fmla="*/ 436645 h 955271"/>
              <a:gd name="connsiteX47" fmla="*/ 2601109 w 5741575"/>
              <a:gd name="connsiteY47" fmla="*/ 410678 h 955271"/>
              <a:gd name="connsiteX48" fmla="*/ 2643855 w 5741575"/>
              <a:gd name="connsiteY48" fmla="*/ 374482 h 955271"/>
              <a:gd name="connsiteX49" fmla="*/ 2657726 w 5741575"/>
              <a:gd name="connsiteY49" fmla="*/ 365841 h 955271"/>
              <a:gd name="connsiteX50" fmla="*/ 2687125 w 5741575"/>
              <a:gd name="connsiteY50" fmla="*/ 366820 h 955271"/>
              <a:gd name="connsiteX51" fmla="*/ 2697479 w 5741575"/>
              <a:gd name="connsiteY51" fmla="*/ 361430 h 955271"/>
              <a:gd name="connsiteX52" fmla="*/ 2701547 w 5741575"/>
              <a:gd name="connsiteY52" fmla="*/ 361545 h 955271"/>
              <a:gd name="connsiteX53" fmla="*/ 2711054 w 5741575"/>
              <a:gd name="connsiteY53" fmla="*/ 360597 h 955271"/>
              <a:gd name="connsiteX54" fmla="*/ 2710438 w 5741575"/>
              <a:gd name="connsiteY54" fmla="*/ 366958 h 955271"/>
              <a:gd name="connsiteX55" fmla="*/ 2722936 w 5741575"/>
              <a:gd name="connsiteY55" fmla="*/ 377633 h 955271"/>
              <a:gd name="connsiteX56" fmla="*/ 2777227 w 5741575"/>
              <a:gd name="connsiteY56" fmla="*/ 368972 h 955271"/>
              <a:gd name="connsiteX57" fmla="*/ 2779510 w 5741575"/>
              <a:gd name="connsiteY57" fmla="*/ 361652 h 955271"/>
              <a:gd name="connsiteX58" fmla="*/ 2786278 w 5741575"/>
              <a:gd name="connsiteY58" fmla="*/ 359869 h 955271"/>
              <a:gd name="connsiteX59" fmla="*/ 2792101 w 5741575"/>
              <a:gd name="connsiteY59" fmla="*/ 365927 h 955271"/>
              <a:gd name="connsiteX60" fmla="*/ 2885545 w 5741575"/>
              <a:gd name="connsiteY60" fmla="*/ 372818 h 955271"/>
              <a:gd name="connsiteX61" fmla="*/ 3009558 w 5741575"/>
              <a:gd name="connsiteY61" fmla="*/ 370573 h 955271"/>
              <a:gd name="connsiteX62" fmla="*/ 3095010 w 5741575"/>
              <a:gd name="connsiteY62" fmla="*/ 332454 h 955271"/>
              <a:gd name="connsiteX63" fmla="*/ 3103742 w 5741575"/>
              <a:gd name="connsiteY63" fmla="*/ 337974 h 955271"/>
              <a:gd name="connsiteX64" fmla="*/ 3165093 w 5741575"/>
              <a:gd name="connsiteY64" fmla="*/ 329459 h 955271"/>
              <a:gd name="connsiteX65" fmla="*/ 3373785 w 5741575"/>
              <a:gd name="connsiteY65" fmla="*/ 255680 h 955271"/>
              <a:gd name="connsiteX66" fmla="*/ 3493851 w 5741575"/>
              <a:gd name="connsiteY66" fmla="*/ 240255 h 955271"/>
              <a:gd name="connsiteX67" fmla="*/ 3537470 w 5741575"/>
              <a:gd name="connsiteY67" fmla="*/ 241867 h 955271"/>
              <a:gd name="connsiteX68" fmla="*/ 3610489 w 5741575"/>
              <a:gd name="connsiteY68" fmla="*/ 244128 h 955271"/>
              <a:gd name="connsiteX69" fmla="*/ 3667539 w 5741575"/>
              <a:gd name="connsiteY69" fmla="*/ 263271 h 955271"/>
              <a:gd name="connsiteX70" fmla="*/ 3727614 w 5741575"/>
              <a:gd name="connsiteY70" fmla="*/ 258245 h 955271"/>
              <a:gd name="connsiteX71" fmla="*/ 3738369 w 5741575"/>
              <a:gd name="connsiteY71" fmla="*/ 234506 h 955271"/>
              <a:gd name="connsiteX72" fmla="*/ 3803670 w 5741575"/>
              <a:gd name="connsiteY72" fmla="*/ 236457 h 955271"/>
              <a:gd name="connsiteX73" fmla="*/ 3903080 w 5741575"/>
              <a:gd name="connsiteY73" fmla="*/ 241890 h 955271"/>
              <a:gd name="connsiteX74" fmla="*/ 3959588 w 5741575"/>
              <a:gd name="connsiteY74" fmla="*/ 239195 h 955271"/>
              <a:gd name="connsiteX75" fmla="*/ 4114838 w 5741575"/>
              <a:gd name="connsiteY75" fmla="*/ 238165 h 955271"/>
              <a:gd name="connsiteX76" fmla="*/ 4271023 w 5741575"/>
              <a:gd name="connsiteY76" fmla="*/ 241959 h 955271"/>
              <a:gd name="connsiteX77" fmla="*/ 4367397 w 5741575"/>
              <a:gd name="connsiteY77" fmla="*/ 271442 h 955271"/>
              <a:gd name="connsiteX78" fmla="*/ 4495366 w 5741575"/>
              <a:gd name="connsiteY78" fmla="*/ 271618 h 955271"/>
              <a:gd name="connsiteX79" fmla="*/ 4517347 w 5741575"/>
              <a:gd name="connsiteY79" fmla="*/ 275639 h 955271"/>
              <a:gd name="connsiteX80" fmla="*/ 4546116 w 5741575"/>
              <a:gd name="connsiteY80" fmla="*/ 268568 h 955271"/>
              <a:gd name="connsiteX81" fmla="*/ 4661259 w 5741575"/>
              <a:gd name="connsiteY81" fmla="*/ 238966 h 955271"/>
              <a:gd name="connsiteX82" fmla="*/ 4750403 w 5741575"/>
              <a:gd name="connsiteY82" fmla="*/ 204364 h 955271"/>
              <a:gd name="connsiteX83" fmla="*/ 4867614 w 5741575"/>
              <a:gd name="connsiteY83" fmla="*/ 208668 h 955271"/>
              <a:gd name="connsiteX84" fmla="*/ 4937036 w 5741575"/>
              <a:gd name="connsiteY84" fmla="*/ 195446 h 955271"/>
              <a:gd name="connsiteX85" fmla="*/ 5047626 w 5741575"/>
              <a:gd name="connsiteY85" fmla="*/ 149604 h 955271"/>
              <a:gd name="connsiteX86" fmla="*/ 5200247 w 5741575"/>
              <a:gd name="connsiteY86" fmla="*/ 142695 h 955271"/>
              <a:gd name="connsiteX87" fmla="*/ 5235691 w 5741575"/>
              <a:gd name="connsiteY87" fmla="*/ 173330 h 955271"/>
              <a:gd name="connsiteX88" fmla="*/ 5280133 w 5741575"/>
              <a:gd name="connsiteY88" fmla="*/ 189342 h 955271"/>
              <a:gd name="connsiteX89" fmla="*/ 5291963 w 5741575"/>
              <a:gd name="connsiteY89" fmla="*/ 139446 h 955271"/>
              <a:gd name="connsiteX90" fmla="*/ 5418472 w 5741575"/>
              <a:gd name="connsiteY90" fmla="*/ 89163 h 955271"/>
              <a:gd name="connsiteX91" fmla="*/ 5482354 w 5741575"/>
              <a:gd name="connsiteY91" fmla="*/ 69470 h 955271"/>
              <a:gd name="connsiteX92" fmla="*/ 5583280 w 5741575"/>
              <a:gd name="connsiteY92" fmla="*/ 49787 h 955271"/>
              <a:gd name="connsiteX93" fmla="*/ 5613766 w 5741575"/>
              <a:gd name="connsiteY93" fmla="*/ 41855 h 955271"/>
              <a:gd name="connsiteX94" fmla="*/ 5684952 w 5741575"/>
              <a:gd name="connsiteY94" fmla="*/ 26088 h 95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5741575" h="955271">
                <a:moveTo>
                  <a:pt x="5741575" y="0"/>
                </a:moveTo>
                <a:lnTo>
                  <a:pt x="5741575" y="955271"/>
                </a:lnTo>
                <a:lnTo>
                  <a:pt x="0" y="955271"/>
                </a:lnTo>
                <a:lnTo>
                  <a:pt x="8558" y="953971"/>
                </a:lnTo>
                <a:lnTo>
                  <a:pt x="16894" y="953847"/>
                </a:lnTo>
                <a:cubicBezTo>
                  <a:pt x="22474" y="953361"/>
                  <a:pt x="25973" y="952524"/>
                  <a:pt x="28156" y="951374"/>
                </a:cubicBezTo>
                <a:cubicBezTo>
                  <a:pt x="28201" y="951240"/>
                  <a:pt x="28247" y="951105"/>
                  <a:pt x="28293" y="950971"/>
                </a:cubicBezTo>
                <a:lnTo>
                  <a:pt x="39115" y="949326"/>
                </a:lnTo>
                <a:cubicBezTo>
                  <a:pt x="57701" y="947335"/>
                  <a:pt x="76089" y="946141"/>
                  <a:pt x="93851" y="945611"/>
                </a:cubicBezTo>
                <a:cubicBezTo>
                  <a:pt x="99905" y="923404"/>
                  <a:pt x="170209" y="932855"/>
                  <a:pt x="148657" y="898134"/>
                </a:cubicBezTo>
                <a:cubicBezTo>
                  <a:pt x="172173" y="896348"/>
                  <a:pt x="191809" y="908449"/>
                  <a:pt x="174554" y="886351"/>
                </a:cubicBezTo>
                <a:cubicBezTo>
                  <a:pt x="182014" y="885083"/>
                  <a:pt x="185699" y="882087"/>
                  <a:pt x="187633" y="878226"/>
                </a:cubicBezTo>
                <a:cubicBezTo>
                  <a:pt x="187742" y="877663"/>
                  <a:pt x="187852" y="877101"/>
                  <a:pt x="187961" y="876538"/>
                </a:cubicBezTo>
                <a:lnTo>
                  <a:pt x="240501" y="873150"/>
                </a:lnTo>
                <a:lnTo>
                  <a:pt x="246345" y="869942"/>
                </a:lnTo>
                <a:lnTo>
                  <a:pt x="282041" y="871263"/>
                </a:lnTo>
                <a:lnTo>
                  <a:pt x="299711" y="870064"/>
                </a:lnTo>
                <a:lnTo>
                  <a:pt x="306299" y="873609"/>
                </a:lnTo>
                <a:cubicBezTo>
                  <a:pt x="312531" y="875279"/>
                  <a:pt x="320316" y="874896"/>
                  <a:pt x="331571" y="869866"/>
                </a:cubicBezTo>
                <a:lnTo>
                  <a:pt x="333872" y="867971"/>
                </a:lnTo>
                <a:lnTo>
                  <a:pt x="356953" y="870334"/>
                </a:lnTo>
                <a:cubicBezTo>
                  <a:pt x="364772" y="872042"/>
                  <a:pt x="372199" y="874762"/>
                  <a:pt x="379005" y="878900"/>
                </a:cubicBezTo>
                <a:cubicBezTo>
                  <a:pt x="436788" y="836391"/>
                  <a:pt x="512367" y="847456"/>
                  <a:pt x="585428" y="826440"/>
                </a:cubicBezTo>
                <a:cubicBezTo>
                  <a:pt x="600236" y="776571"/>
                  <a:pt x="751447" y="800939"/>
                  <a:pt x="787156" y="838447"/>
                </a:cubicBezTo>
                <a:cubicBezTo>
                  <a:pt x="767750" y="789794"/>
                  <a:pt x="977582" y="857915"/>
                  <a:pt x="898586" y="808502"/>
                </a:cubicBezTo>
                <a:cubicBezTo>
                  <a:pt x="926099" y="807167"/>
                  <a:pt x="944922" y="782490"/>
                  <a:pt x="924063" y="770210"/>
                </a:cubicBezTo>
                <a:cubicBezTo>
                  <a:pt x="1015917" y="786259"/>
                  <a:pt x="1117953" y="728408"/>
                  <a:pt x="1212574" y="724238"/>
                </a:cubicBezTo>
                <a:cubicBezTo>
                  <a:pt x="1245879" y="677520"/>
                  <a:pt x="1233543" y="716744"/>
                  <a:pt x="1280768" y="699122"/>
                </a:cubicBezTo>
                <a:cubicBezTo>
                  <a:pt x="1280824" y="735474"/>
                  <a:pt x="1333787" y="667235"/>
                  <a:pt x="1352027" y="704323"/>
                </a:cubicBezTo>
                <a:cubicBezTo>
                  <a:pt x="1360044" y="699941"/>
                  <a:pt x="1367234" y="694526"/>
                  <a:pt x="1374314" y="688815"/>
                </a:cubicBezTo>
                <a:lnTo>
                  <a:pt x="1378034" y="685842"/>
                </a:lnTo>
                <a:lnTo>
                  <a:pt x="1395604" y="680460"/>
                </a:lnTo>
                <a:lnTo>
                  <a:pt x="1397206" y="670793"/>
                </a:lnTo>
                <a:lnTo>
                  <a:pt x="1421250" y="656855"/>
                </a:lnTo>
                <a:cubicBezTo>
                  <a:pt x="1430770" y="652893"/>
                  <a:pt x="1441623" y="650105"/>
                  <a:pt x="1454524" y="649224"/>
                </a:cubicBezTo>
                <a:cubicBezTo>
                  <a:pt x="1502655" y="660482"/>
                  <a:pt x="1556151" y="606226"/>
                  <a:pt x="1616217" y="622107"/>
                </a:cubicBezTo>
                <a:cubicBezTo>
                  <a:pt x="1637755" y="624837"/>
                  <a:pt x="1701030" y="614257"/>
                  <a:pt x="1710928" y="600666"/>
                </a:cubicBezTo>
                <a:cubicBezTo>
                  <a:pt x="1723693" y="596072"/>
                  <a:pt x="1739861" y="597834"/>
                  <a:pt x="1743718" y="584327"/>
                </a:cubicBezTo>
                <a:cubicBezTo>
                  <a:pt x="1751098" y="567647"/>
                  <a:pt x="1801421" y="583831"/>
                  <a:pt x="1791651" y="567019"/>
                </a:cubicBezTo>
                <a:cubicBezTo>
                  <a:pt x="1827282" y="577929"/>
                  <a:pt x="1847642" y="542228"/>
                  <a:pt x="1873778" y="530130"/>
                </a:cubicBezTo>
                <a:cubicBezTo>
                  <a:pt x="1902425" y="541995"/>
                  <a:pt x="1929013" y="504913"/>
                  <a:pt x="1988411" y="491599"/>
                </a:cubicBezTo>
                <a:cubicBezTo>
                  <a:pt x="2020077" y="505546"/>
                  <a:pt x="2028363" y="482381"/>
                  <a:pt x="2085507" y="498527"/>
                </a:cubicBezTo>
                <a:cubicBezTo>
                  <a:pt x="2086719" y="495769"/>
                  <a:pt x="2088490" y="493104"/>
                  <a:pt x="2090767" y="490616"/>
                </a:cubicBezTo>
                <a:cubicBezTo>
                  <a:pt x="2103992" y="476161"/>
                  <a:pt x="2131025" y="470659"/>
                  <a:pt x="2151143" y="478332"/>
                </a:cubicBezTo>
                <a:cubicBezTo>
                  <a:pt x="2240088" y="497642"/>
                  <a:pt x="2310118" y="483043"/>
                  <a:pt x="2378710" y="477570"/>
                </a:cubicBezTo>
                <a:cubicBezTo>
                  <a:pt x="2454975" y="467585"/>
                  <a:pt x="2391576" y="437831"/>
                  <a:pt x="2496256" y="452396"/>
                </a:cubicBezTo>
                <a:cubicBezTo>
                  <a:pt x="2501503" y="436899"/>
                  <a:pt x="2513119" y="433980"/>
                  <a:pt x="2535387" y="436645"/>
                </a:cubicBezTo>
                <a:cubicBezTo>
                  <a:pt x="2572084" y="430778"/>
                  <a:pt x="2557124" y="397207"/>
                  <a:pt x="2601109" y="410678"/>
                </a:cubicBezTo>
                <a:cubicBezTo>
                  <a:pt x="2588000" y="393616"/>
                  <a:pt x="2667428" y="390302"/>
                  <a:pt x="2643855" y="374482"/>
                </a:cubicBezTo>
                <a:cubicBezTo>
                  <a:pt x="2648277" y="369169"/>
                  <a:pt x="2652937" y="366761"/>
                  <a:pt x="2657726" y="365841"/>
                </a:cubicBezTo>
                <a:cubicBezTo>
                  <a:pt x="2667303" y="363999"/>
                  <a:pt x="2677395" y="368107"/>
                  <a:pt x="2687125" y="366820"/>
                </a:cubicBezTo>
                <a:lnTo>
                  <a:pt x="2697479" y="361430"/>
                </a:lnTo>
                <a:lnTo>
                  <a:pt x="2701547" y="361545"/>
                </a:lnTo>
                <a:lnTo>
                  <a:pt x="2711054" y="360597"/>
                </a:lnTo>
                <a:lnTo>
                  <a:pt x="2710438" y="366958"/>
                </a:lnTo>
                <a:cubicBezTo>
                  <a:pt x="2708955" y="373111"/>
                  <a:pt x="2708038" y="379788"/>
                  <a:pt x="2722936" y="377633"/>
                </a:cubicBezTo>
                <a:cubicBezTo>
                  <a:pt x="2753511" y="370170"/>
                  <a:pt x="2766475" y="394972"/>
                  <a:pt x="2777227" y="368972"/>
                </a:cubicBezTo>
                <a:lnTo>
                  <a:pt x="2779510" y="361652"/>
                </a:lnTo>
                <a:lnTo>
                  <a:pt x="2786278" y="359869"/>
                </a:lnTo>
                <a:cubicBezTo>
                  <a:pt x="2789994" y="359750"/>
                  <a:pt x="2792255" y="361281"/>
                  <a:pt x="2792101" y="365927"/>
                </a:cubicBezTo>
                <a:cubicBezTo>
                  <a:pt x="2819315" y="344279"/>
                  <a:pt x="2855630" y="370297"/>
                  <a:pt x="2885545" y="372818"/>
                </a:cubicBezTo>
                <a:cubicBezTo>
                  <a:pt x="2905895" y="352581"/>
                  <a:pt x="2948591" y="377825"/>
                  <a:pt x="3009558" y="370573"/>
                </a:cubicBezTo>
                <a:cubicBezTo>
                  <a:pt x="3031640" y="347442"/>
                  <a:pt x="3050695" y="365935"/>
                  <a:pt x="3095010" y="332454"/>
                </a:cubicBezTo>
                <a:cubicBezTo>
                  <a:pt x="3097485" y="334582"/>
                  <a:pt x="3100426" y="336441"/>
                  <a:pt x="3103742" y="337974"/>
                </a:cubicBezTo>
                <a:cubicBezTo>
                  <a:pt x="3123005" y="346878"/>
                  <a:pt x="3150475" y="343067"/>
                  <a:pt x="3165093" y="329459"/>
                </a:cubicBezTo>
                <a:cubicBezTo>
                  <a:pt x="3236951" y="282673"/>
                  <a:pt x="3308286" y="273118"/>
                  <a:pt x="3373785" y="255680"/>
                </a:cubicBezTo>
                <a:cubicBezTo>
                  <a:pt x="3448540" y="239861"/>
                  <a:pt x="3405238" y="287846"/>
                  <a:pt x="3493851" y="240255"/>
                </a:cubicBezTo>
                <a:cubicBezTo>
                  <a:pt x="3506326" y="252723"/>
                  <a:pt x="3518405" y="251593"/>
                  <a:pt x="3537470" y="241867"/>
                </a:cubicBezTo>
                <a:cubicBezTo>
                  <a:pt x="3573967" y="235226"/>
                  <a:pt x="3576893" y="270855"/>
                  <a:pt x="3610489" y="244128"/>
                </a:cubicBezTo>
                <a:cubicBezTo>
                  <a:pt x="3606935" y="264036"/>
                  <a:pt x="3681284" y="241075"/>
                  <a:pt x="3667539" y="263271"/>
                </a:cubicBezTo>
                <a:cubicBezTo>
                  <a:pt x="3694251" y="276940"/>
                  <a:pt x="3701441" y="246803"/>
                  <a:pt x="3727614" y="258245"/>
                </a:cubicBezTo>
                <a:cubicBezTo>
                  <a:pt x="3754952" y="257751"/>
                  <a:pt x="3708960" y="240314"/>
                  <a:pt x="3738369" y="234506"/>
                </a:cubicBezTo>
                <a:cubicBezTo>
                  <a:pt x="3774580" y="230879"/>
                  <a:pt x="3768868" y="196201"/>
                  <a:pt x="3803670" y="236457"/>
                </a:cubicBezTo>
                <a:cubicBezTo>
                  <a:pt x="3839567" y="220301"/>
                  <a:pt x="3850064" y="239151"/>
                  <a:pt x="3903080" y="241890"/>
                </a:cubicBezTo>
                <a:cubicBezTo>
                  <a:pt x="3922859" y="227800"/>
                  <a:pt x="3941005" y="230826"/>
                  <a:pt x="3959588" y="239195"/>
                </a:cubicBezTo>
                <a:cubicBezTo>
                  <a:pt x="4009252" y="229421"/>
                  <a:pt x="4057491" y="239376"/>
                  <a:pt x="4114838" y="238165"/>
                </a:cubicBezTo>
                <a:cubicBezTo>
                  <a:pt x="4173784" y="217210"/>
                  <a:pt x="4209756" y="243378"/>
                  <a:pt x="4271023" y="241959"/>
                </a:cubicBezTo>
                <a:cubicBezTo>
                  <a:pt x="4326191" y="205535"/>
                  <a:pt x="4316856" y="279258"/>
                  <a:pt x="4367397" y="271442"/>
                </a:cubicBezTo>
                <a:cubicBezTo>
                  <a:pt x="4446016" y="235091"/>
                  <a:pt x="4369000" y="295343"/>
                  <a:pt x="4495366" y="271618"/>
                </a:cubicBezTo>
                <a:cubicBezTo>
                  <a:pt x="4501905" y="266287"/>
                  <a:pt x="4518077" y="269240"/>
                  <a:pt x="4517347" y="275639"/>
                </a:cubicBezTo>
                <a:cubicBezTo>
                  <a:pt x="4525170" y="272832"/>
                  <a:pt x="4542809" y="258800"/>
                  <a:pt x="4546116" y="268568"/>
                </a:cubicBezTo>
                <a:cubicBezTo>
                  <a:pt x="4586961" y="265354"/>
                  <a:pt x="4626617" y="255160"/>
                  <a:pt x="4661259" y="238966"/>
                </a:cubicBezTo>
                <a:cubicBezTo>
                  <a:pt x="4741966" y="247639"/>
                  <a:pt x="4693066" y="205693"/>
                  <a:pt x="4750403" y="204364"/>
                </a:cubicBezTo>
                <a:cubicBezTo>
                  <a:pt x="4798501" y="219113"/>
                  <a:pt x="4813319" y="201253"/>
                  <a:pt x="4867614" y="208668"/>
                </a:cubicBezTo>
                <a:cubicBezTo>
                  <a:pt x="4881621" y="174373"/>
                  <a:pt x="4917566" y="206761"/>
                  <a:pt x="4937036" y="195446"/>
                </a:cubicBezTo>
                <a:cubicBezTo>
                  <a:pt x="4974214" y="229763"/>
                  <a:pt x="5013321" y="152474"/>
                  <a:pt x="5047626" y="149604"/>
                </a:cubicBezTo>
                <a:cubicBezTo>
                  <a:pt x="5106046" y="150576"/>
                  <a:pt x="5172786" y="183138"/>
                  <a:pt x="5200247" y="142695"/>
                </a:cubicBezTo>
                <a:cubicBezTo>
                  <a:pt x="5206135" y="157748"/>
                  <a:pt x="5203071" y="179288"/>
                  <a:pt x="5235691" y="173330"/>
                </a:cubicBezTo>
                <a:cubicBezTo>
                  <a:pt x="5249654" y="179935"/>
                  <a:pt x="5254450" y="203448"/>
                  <a:pt x="5280133" y="189342"/>
                </a:cubicBezTo>
                <a:cubicBezTo>
                  <a:pt x="5244836" y="171370"/>
                  <a:pt x="5299493" y="163568"/>
                  <a:pt x="5291963" y="139446"/>
                </a:cubicBezTo>
                <a:cubicBezTo>
                  <a:pt x="5331555" y="120349"/>
                  <a:pt x="5427790" y="132865"/>
                  <a:pt x="5418472" y="89163"/>
                </a:cubicBezTo>
                <a:cubicBezTo>
                  <a:pt x="5428057" y="62053"/>
                  <a:pt x="5484665" y="97616"/>
                  <a:pt x="5482354" y="69470"/>
                </a:cubicBezTo>
                <a:cubicBezTo>
                  <a:pt x="5507119" y="85574"/>
                  <a:pt x="5545363" y="52240"/>
                  <a:pt x="5583280" y="49787"/>
                </a:cubicBezTo>
                <a:cubicBezTo>
                  <a:pt x="5589344" y="36484"/>
                  <a:pt x="5598103" y="36349"/>
                  <a:pt x="5613766" y="41855"/>
                </a:cubicBezTo>
                <a:cubicBezTo>
                  <a:pt x="5636621" y="41086"/>
                  <a:pt x="5660728" y="35034"/>
                  <a:pt x="5684952" y="260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363392E1-BAA1-43F8-BF1D-5998BB3A9E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926" y="1455575"/>
            <a:ext cx="6668181" cy="516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037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331648" cy="1978172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36649" y="488969"/>
                  <a:pt x="9316893" y="491390"/>
                </a:cubicBezTo>
                <a:cubicBezTo>
                  <a:pt x="9298834" y="504511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79948" y="576062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407128" y="961344"/>
                </a:lnTo>
                <a:lnTo>
                  <a:pt x="8380548" y="987916"/>
                </a:lnTo>
                <a:lnTo>
                  <a:pt x="8379462" y="987106"/>
                </a:lnTo>
                <a:cubicBezTo>
                  <a:pt x="8376507" y="985864"/>
                  <a:pt x="8373362" y="986042"/>
                  <a:pt x="8369725" y="989186"/>
                </a:cubicBezTo>
                <a:cubicBezTo>
                  <a:pt x="8357221" y="990792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72124" y="1029408"/>
                  <a:pt x="8269666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43525" y="1179064"/>
                </a:lnTo>
                <a:lnTo>
                  <a:pt x="7685942" y="1233723"/>
                </a:lnTo>
                <a:lnTo>
                  <a:pt x="7586920" y="1261888"/>
                </a:lnTo>
                <a:cubicBezTo>
                  <a:pt x="7556723" y="1298911"/>
                  <a:pt x="7489186" y="1249860"/>
                  <a:pt x="7486100" y="1292563"/>
                </a:cubicBezTo>
                <a:cubicBezTo>
                  <a:pt x="7454875" y="1308356"/>
                  <a:pt x="7449202" y="1300366"/>
                  <a:pt x="7407190" y="1314737"/>
                </a:cubicBezTo>
                <a:cubicBezTo>
                  <a:pt x="7368386" y="1364011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23400" y="1671703"/>
                  <a:pt x="5529437" y="1636968"/>
                </a:cubicBezTo>
                <a:cubicBezTo>
                  <a:pt x="5500069" y="1636638"/>
                  <a:pt x="5481558" y="1636672"/>
                  <a:pt x="5440853" y="1657958"/>
                </a:cubicBezTo>
                <a:cubicBezTo>
                  <a:pt x="5340428" y="1673293"/>
                  <a:pt x="5074771" y="1739921"/>
                  <a:pt x="4945936" y="1713743"/>
                </a:cubicBezTo>
                <a:cubicBezTo>
                  <a:pt x="4914142" y="1717597"/>
                  <a:pt x="4837317" y="1726609"/>
                  <a:pt x="4818446" y="1726895"/>
                </a:cubicBezTo>
                <a:lnTo>
                  <a:pt x="4813657" y="1730706"/>
                </a:lnTo>
                <a:lnTo>
                  <a:pt x="4759058" y="1766533"/>
                </a:lnTo>
                <a:cubicBezTo>
                  <a:pt x="4747481" y="1770744"/>
                  <a:pt x="4734604" y="1772921"/>
                  <a:pt x="4719749" y="1771811"/>
                </a:cubicBezTo>
                <a:cubicBezTo>
                  <a:pt x="4667035" y="1745585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12575" y="1805339"/>
                  <a:pt x="4320575" y="1832722"/>
                </a:cubicBezTo>
                <a:cubicBezTo>
                  <a:pt x="4282030" y="1809397"/>
                  <a:pt x="4252210" y="1859755"/>
                  <a:pt x="4220200" y="1873173"/>
                </a:cubicBezTo>
                <a:cubicBezTo>
                  <a:pt x="4189784" y="1872580"/>
                  <a:pt x="4175475" y="1885756"/>
                  <a:pt x="4105361" y="1894711"/>
                </a:cubicBezTo>
                <a:cubicBezTo>
                  <a:pt x="4071894" y="1867524"/>
                  <a:pt x="4035294" y="1916372"/>
                  <a:pt x="3973223" y="1881015"/>
                </a:cubicBezTo>
                <a:cubicBezTo>
                  <a:pt x="3971330" y="1884974"/>
                  <a:pt x="3952843" y="1881390"/>
                  <a:pt x="3900992" y="1880603"/>
                </a:cubicBezTo>
                <a:cubicBezTo>
                  <a:pt x="3849141" y="1879815"/>
                  <a:pt x="3740259" y="1879432"/>
                  <a:pt x="3662119" y="1876289"/>
                </a:cubicBezTo>
                <a:cubicBezTo>
                  <a:pt x="3573420" y="1876991"/>
                  <a:pt x="3613412" y="1915150"/>
                  <a:pt x="3496919" y="1873180"/>
                </a:cubicBezTo>
                <a:cubicBezTo>
                  <a:pt x="3488062" y="1895719"/>
                  <a:pt x="3474293" y="1897950"/>
                  <a:pt x="3449433" y="1889681"/>
                </a:cubicBezTo>
                <a:cubicBezTo>
                  <a:pt x="3406553" y="1891629"/>
                  <a:pt x="3417350" y="1945453"/>
                  <a:pt x="3369766" y="1916653"/>
                </a:cubicBezTo>
                <a:cubicBezTo>
                  <a:pt x="3338805" y="1929531"/>
                  <a:pt x="3310151" y="1915620"/>
                  <a:pt x="3290336" y="1925039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57504" y="1957276"/>
                </a:lnTo>
                <a:lnTo>
                  <a:pt x="3115176" y="1943459"/>
                </a:lnTo>
                <a:cubicBezTo>
                  <a:pt x="3095397" y="1937281"/>
                  <a:pt x="3080878" y="1929976"/>
                  <a:pt x="3038835" y="1920210"/>
                </a:cubicBezTo>
                <a:cubicBezTo>
                  <a:pt x="3011900" y="1947086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1037" y="1967486"/>
                  <a:pt x="2001803" y="1954594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391573" y="1790862"/>
                  <a:pt x="1332568" y="1793149"/>
                </a:cubicBezTo>
                <a:cubicBezTo>
                  <a:pt x="1236287" y="1833446"/>
                  <a:pt x="1335185" y="1756546"/>
                  <a:pt x="1186881" y="1768613"/>
                </a:cubicBezTo>
                <a:cubicBezTo>
                  <a:pt x="1178443" y="1775469"/>
                  <a:pt x="1160576" y="1767918"/>
                  <a:pt x="1162595" y="1758337"/>
                </a:cubicBezTo>
                <a:cubicBezTo>
                  <a:pt x="1153167" y="1761117"/>
                  <a:pt x="1130472" y="1779083"/>
                  <a:pt x="1128523" y="1763621"/>
                </a:cubicBezTo>
                <a:cubicBezTo>
                  <a:pt x="1081415" y="1760756"/>
                  <a:pt x="1034361" y="1768718"/>
                  <a:pt x="991903" y="1786741"/>
                </a:cubicBezTo>
                <a:cubicBezTo>
                  <a:pt x="966383" y="1781126"/>
                  <a:pt x="949501" y="1831241"/>
                  <a:pt x="883960" y="1822386"/>
                </a:cubicBezTo>
                <a:cubicBezTo>
                  <a:pt x="831931" y="1790865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FAA183-BDAF-4A54-B0F6-77CCC6D98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227373"/>
            <a:ext cx="9810604" cy="1216024"/>
          </a:xfrm>
        </p:spPr>
        <p:txBody>
          <a:bodyPr>
            <a:normAutofit/>
          </a:bodyPr>
          <a:lstStyle/>
          <a:p>
            <a:r>
              <a:rPr lang="pl-PL" dirty="0" err="1"/>
              <a:t>Recursive</a:t>
            </a:r>
            <a:r>
              <a:rPr lang="pl-PL" dirty="0"/>
              <a:t> KNN </a:t>
            </a:r>
            <a:r>
              <a:rPr lang="pl-PL" dirty="0" err="1"/>
              <a:t>Results</a:t>
            </a:r>
            <a:r>
              <a:rPr lang="pl-PL" dirty="0"/>
              <a:t>	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0C035-F590-488D-844C-962A03180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760" y="2088285"/>
            <a:ext cx="4861406" cy="4334466"/>
          </a:xfrm>
        </p:spPr>
        <p:txBody>
          <a:bodyPr>
            <a:normAutofit/>
          </a:bodyPr>
          <a:lstStyle/>
          <a:p>
            <a:r>
              <a:rPr lang="pl-PL" sz="2400" dirty="0" err="1"/>
              <a:t>Recursive</a:t>
            </a:r>
            <a:r>
              <a:rPr lang="pl-PL" sz="2400" dirty="0"/>
              <a:t> User KNN </a:t>
            </a:r>
            <a:r>
              <a:rPr lang="pl-PL" sz="2400" dirty="0" err="1"/>
              <a:t>offers</a:t>
            </a:r>
            <a:r>
              <a:rPr lang="pl-PL" sz="2400" dirty="0"/>
              <a:t> the </a:t>
            </a:r>
            <a:r>
              <a:rPr lang="pl-PL" sz="2400" dirty="0" err="1"/>
              <a:t>best</a:t>
            </a:r>
            <a:r>
              <a:rPr lang="pl-PL" sz="2400" dirty="0"/>
              <a:t> </a:t>
            </a:r>
            <a:r>
              <a:rPr lang="pl-PL" sz="2400" dirty="0" err="1"/>
              <a:t>results</a:t>
            </a:r>
            <a:r>
              <a:rPr lang="pl-PL" sz="2400" dirty="0"/>
              <a:t> by far, </a:t>
            </a:r>
            <a:r>
              <a:rPr lang="pl-PL" sz="2400" dirty="0" err="1"/>
              <a:t>reducing</a:t>
            </a:r>
            <a:r>
              <a:rPr lang="pl-PL" sz="2400" dirty="0"/>
              <a:t> error by a </a:t>
            </a:r>
            <a:r>
              <a:rPr lang="pl-PL" sz="2400" dirty="0" err="1"/>
              <a:t>record</a:t>
            </a:r>
            <a:r>
              <a:rPr lang="pl-PL" sz="2400" dirty="0"/>
              <a:t> 9.23%</a:t>
            </a:r>
          </a:p>
          <a:p>
            <a:r>
              <a:rPr lang="pl-PL" sz="2400" dirty="0"/>
              <a:t>We </a:t>
            </a:r>
            <a:r>
              <a:rPr lang="pl-PL" sz="2400" dirty="0" err="1"/>
              <a:t>use</a:t>
            </a:r>
            <a:r>
              <a:rPr lang="pl-PL" sz="2400" dirty="0"/>
              <a:t> the </a:t>
            </a:r>
            <a:r>
              <a:rPr lang="pl-PL" sz="2400" dirty="0" err="1"/>
              <a:t>optimal</a:t>
            </a:r>
            <a:r>
              <a:rPr lang="pl-PL" sz="2400" dirty="0"/>
              <a:t> </a:t>
            </a:r>
            <a:r>
              <a:rPr lang="pl-PL" sz="2400" dirty="0" err="1"/>
              <a:t>neighbour</a:t>
            </a:r>
            <a:r>
              <a:rPr lang="pl-PL" sz="2400" dirty="0"/>
              <a:t> </a:t>
            </a:r>
            <a:r>
              <a:rPr lang="pl-PL" sz="2400" dirty="0" err="1"/>
              <a:t>selection</a:t>
            </a:r>
            <a:r>
              <a:rPr lang="pl-PL" sz="2400" dirty="0"/>
              <a:t> </a:t>
            </a:r>
            <a:r>
              <a:rPr lang="pl-PL" sz="2400" dirty="0" err="1"/>
              <a:t>startegy</a:t>
            </a:r>
            <a:r>
              <a:rPr lang="pl-PL" sz="2400" dirty="0"/>
              <a:t> </a:t>
            </a:r>
            <a:r>
              <a:rPr lang="pl-PL" sz="2400" dirty="0" err="1"/>
              <a:t>suggested</a:t>
            </a:r>
            <a:r>
              <a:rPr lang="pl-PL" sz="2400" dirty="0"/>
              <a:t> by </a:t>
            </a:r>
            <a:r>
              <a:rPr lang="pl-PL" sz="2400" dirty="0" err="1"/>
              <a:t>Zhang</a:t>
            </a:r>
            <a:r>
              <a:rPr lang="pl-PL" sz="2400" dirty="0"/>
              <a:t> and Pu, </a:t>
            </a:r>
            <a:r>
              <a:rPr lang="pl-PL" sz="2400" dirty="0" err="1"/>
              <a:t>combination</a:t>
            </a:r>
            <a:r>
              <a:rPr lang="pl-PL" sz="2400" dirty="0"/>
              <a:t> </a:t>
            </a: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strategy </a:t>
            </a:r>
            <a:r>
              <a:rPr lang="pl-PL" sz="2400" dirty="0"/>
              <a:t> with </a:t>
            </a:r>
            <a:r>
              <a:rPr lang="pl-PL" sz="2400" dirty="0" err="1"/>
              <a:t>overlap</a:t>
            </a:r>
            <a:endParaRPr lang="pl-PL" sz="2400" dirty="0"/>
          </a:p>
          <a:p>
            <a:endParaRPr lang="pl-PL" dirty="0"/>
          </a:p>
          <a:p>
            <a:endParaRPr lang="en-GB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64E267B-3F5A-4357-9E7F-C5FBE5D3B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0426" y="5902730"/>
            <a:ext cx="5741575" cy="955271"/>
          </a:xfrm>
          <a:custGeom>
            <a:avLst/>
            <a:gdLst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791651 w 5741575"/>
              <a:gd name="connsiteY38" fmla="*/ 567019 h 955271"/>
              <a:gd name="connsiteX39" fmla="*/ 1873778 w 5741575"/>
              <a:gd name="connsiteY39" fmla="*/ 530130 h 955271"/>
              <a:gd name="connsiteX40" fmla="*/ 1988411 w 5741575"/>
              <a:gd name="connsiteY40" fmla="*/ 491599 h 955271"/>
              <a:gd name="connsiteX41" fmla="*/ 2085507 w 5741575"/>
              <a:gd name="connsiteY41" fmla="*/ 498527 h 955271"/>
              <a:gd name="connsiteX42" fmla="*/ 2090767 w 5741575"/>
              <a:gd name="connsiteY42" fmla="*/ 490616 h 955271"/>
              <a:gd name="connsiteX43" fmla="*/ 2151143 w 5741575"/>
              <a:gd name="connsiteY43" fmla="*/ 478332 h 955271"/>
              <a:gd name="connsiteX44" fmla="*/ 2378710 w 5741575"/>
              <a:gd name="connsiteY44" fmla="*/ 477570 h 955271"/>
              <a:gd name="connsiteX45" fmla="*/ 2496256 w 5741575"/>
              <a:gd name="connsiteY45" fmla="*/ 452396 h 955271"/>
              <a:gd name="connsiteX46" fmla="*/ 2535387 w 5741575"/>
              <a:gd name="connsiteY46" fmla="*/ 436645 h 955271"/>
              <a:gd name="connsiteX47" fmla="*/ 2601109 w 5741575"/>
              <a:gd name="connsiteY47" fmla="*/ 410678 h 955271"/>
              <a:gd name="connsiteX48" fmla="*/ 2643855 w 5741575"/>
              <a:gd name="connsiteY48" fmla="*/ 374482 h 955271"/>
              <a:gd name="connsiteX49" fmla="*/ 2657726 w 5741575"/>
              <a:gd name="connsiteY49" fmla="*/ 365841 h 955271"/>
              <a:gd name="connsiteX50" fmla="*/ 2687125 w 5741575"/>
              <a:gd name="connsiteY50" fmla="*/ 366820 h 955271"/>
              <a:gd name="connsiteX51" fmla="*/ 2697479 w 5741575"/>
              <a:gd name="connsiteY51" fmla="*/ 361430 h 955271"/>
              <a:gd name="connsiteX52" fmla="*/ 2701547 w 5741575"/>
              <a:gd name="connsiteY52" fmla="*/ 361545 h 955271"/>
              <a:gd name="connsiteX53" fmla="*/ 2711054 w 5741575"/>
              <a:gd name="connsiteY53" fmla="*/ 360597 h 955271"/>
              <a:gd name="connsiteX54" fmla="*/ 2710438 w 5741575"/>
              <a:gd name="connsiteY54" fmla="*/ 366958 h 955271"/>
              <a:gd name="connsiteX55" fmla="*/ 2722936 w 5741575"/>
              <a:gd name="connsiteY55" fmla="*/ 377633 h 955271"/>
              <a:gd name="connsiteX56" fmla="*/ 2777227 w 5741575"/>
              <a:gd name="connsiteY56" fmla="*/ 368972 h 955271"/>
              <a:gd name="connsiteX57" fmla="*/ 2779510 w 5741575"/>
              <a:gd name="connsiteY57" fmla="*/ 361652 h 955271"/>
              <a:gd name="connsiteX58" fmla="*/ 2786278 w 5741575"/>
              <a:gd name="connsiteY58" fmla="*/ 359869 h 955271"/>
              <a:gd name="connsiteX59" fmla="*/ 2792101 w 5741575"/>
              <a:gd name="connsiteY59" fmla="*/ 365927 h 955271"/>
              <a:gd name="connsiteX60" fmla="*/ 2885545 w 5741575"/>
              <a:gd name="connsiteY60" fmla="*/ 372818 h 955271"/>
              <a:gd name="connsiteX61" fmla="*/ 3009558 w 5741575"/>
              <a:gd name="connsiteY61" fmla="*/ 370573 h 955271"/>
              <a:gd name="connsiteX62" fmla="*/ 3095010 w 5741575"/>
              <a:gd name="connsiteY62" fmla="*/ 332454 h 955271"/>
              <a:gd name="connsiteX63" fmla="*/ 3103742 w 5741575"/>
              <a:gd name="connsiteY63" fmla="*/ 337974 h 955271"/>
              <a:gd name="connsiteX64" fmla="*/ 3165093 w 5741575"/>
              <a:gd name="connsiteY64" fmla="*/ 329459 h 955271"/>
              <a:gd name="connsiteX65" fmla="*/ 3373785 w 5741575"/>
              <a:gd name="connsiteY65" fmla="*/ 255680 h 955271"/>
              <a:gd name="connsiteX66" fmla="*/ 3493851 w 5741575"/>
              <a:gd name="connsiteY66" fmla="*/ 240255 h 955271"/>
              <a:gd name="connsiteX67" fmla="*/ 3537470 w 5741575"/>
              <a:gd name="connsiteY67" fmla="*/ 241867 h 955271"/>
              <a:gd name="connsiteX68" fmla="*/ 3610489 w 5741575"/>
              <a:gd name="connsiteY68" fmla="*/ 244128 h 955271"/>
              <a:gd name="connsiteX69" fmla="*/ 3667539 w 5741575"/>
              <a:gd name="connsiteY69" fmla="*/ 263271 h 955271"/>
              <a:gd name="connsiteX70" fmla="*/ 3727614 w 5741575"/>
              <a:gd name="connsiteY70" fmla="*/ 258245 h 955271"/>
              <a:gd name="connsiteX71" fmla="*/ 3738369 w 5741575"/>
              <a:gd name="connsiteY71" fmla="*/ 234506 h 955271"/>
              <a:gd name="connsiteX72" fmla="*/ 3803670 w 5741575"/>
              <a:gd name="connsiteY72" fmla="*/ 236457 h 955271"/>
              <a:gd name="connsiteX73" fmla="*/ 3903080 w 5741575"/>
              <a:gd name="connsiteY73" fmla="*/ 241890 h 955271"/>
              <a:gd name="connsiteX74" fmla="*/ 3959588 w 5741575"/>
              <a:gd name="connsiteY74" fmla="*/ 239195 h 955271"/>
              <a:gd name="connsiteX75" fmla="*/ 4114838 w 5741575"/>
              <a:gd name="connsiteY75" fmla="*/ 238165 h 955271"/>
              <a:gd name="connsiteX76" fmla="*/ 4271023 w 5741575"/>
              <a:gd name="connsiteY76" fmla="*/ 241959 h 955271"/>
              <a:gd name="connsiteX77" fmla="*/ 4367397 w 5741575"/>
              <a:gd name="connsiteY77" fmla="*/ 271442 h 955271"/>
              <a:gd name="connsiteX78" fmla="*/ 4495366 w 5741575"/>
              <a:gd name="connsiteY78" fmla="*/ 271618 h 955271"/>
              <a:gd name="connsiteX79" fmla="*/ 4517347 w 5741575"/>
              <a:gd name="connsiteY79" fmla="*/ 275639 h 955271"/>
              <a:gd name="connsiteX80" fmla="*/ 4546116 w 5741575"/>
              <a:gd name="connsiteY80" fmla="*/ 268568 h 955271"/>
              <a:gd name="connsiteX81" fmla="*/ 4661259 w 5741575"/>
              <a:gd name="connsiteY81" fmla="*/ 238966 h 955271"/>
              <a:gd name="connsiteX82" fmla="*/ 4750403 w 5741575"/>
              <a:gd name="connsiteY82" fmla="*/ 204364 h 955271"/>
              <a:gd name="connsiteX83" fmla="*/ 4867614 w 5741575"/>
              <a:gd name="connsiteY83" fmla="*/ 208668 h 955271"/>
              <a:gd name="connsiteX84" fmla="*/ 4937036 w 5741575"/>
              <a:gd name="connsiteY84" fmla="*/ 195446 h 955271"/>
              <a:gd name="connsiteX85" fmla="*/ 5047626 w 5741575"/>
              <a:gd name="connsiteY85" fmla="*/ 149604 h 955271"/>
              <a:gd name="connsiteX86" fmla="*/ 5200247 w 5741575"/>
              <a:gd name="connsiteY86" fmla="*/ 142695 h 955271"/>
              <a:gd name="connsiteX87" fmla="*/ 5235691 w 5741575"/>
              <a:gd name="connsiteY87" fmla="*/ 173330 h 955271"/>
              <a:gd name="connsiteX88" fmla="*/ 5280133 w 5741575"/>
              <a:gd name="connsiteY88" fmla="*/ 189342 h 955271"/>
              <a:gd name="connsiteX89" fmla="*/ 5291963 w 5741575"/>
              <a:gd name="connsiteY89" fmla="*/ 139446 h 955271"/>
              <a:gd name="connsiteX90" fmla="*/ 5418472 w 5741575"/>
              <a:gd name="connsiteY90" fmla="*/ 89163 h 955271"/>
              <a:gd name="connsiteX91" fmla="*/ 5482354 w 5741575"/>
              <a:gd name="connsiteY91" fmla="*/ 69470 h 955271"/>
              <a:gd name="connsiteX92" fmla="*/ 5583280 w 5741575"/>
              <a:gd name="connsiteY92" fmla="*/ 49787 h 955271"/>
              <a:gd name="connsiteX93" fmla="*/ 5613766 w 5741575"/>
              <a:gd name="connsiteY93" fmla="*/ 41855 h 955271"/>
              <a:gd name="connsiteX94" fmla="*/ 5684952 w 5741575"/>
              <a:gd name="connsiteY94" fmla="*/ 26088 h 95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5741575" h="955271">
                <a:moveTo>
                  <a:pt x="5741575" y="0"/>
                </a:moveTo>
                <a:lnTo>
                  <a:pt x="5741575" y="955271"/>
                </a:lnTo>
                <a:lnTo>
                  <a:pt x="0" y="955271"/>
                </a:lnTo>
                <a:lnTo>
                  <a:pt x="8558" y="953971"/>
                </a:lnTo>
                <a:lnTo>
                  <a:pt x="16894" y="953847"/>
                </a:lnTo>
                <a:cubicBezTo>
                  <a:pt x="22474" y="953361"/>
                  <a:pt x="25973" y="952524"/>
                  <a:pt x="28156" y="951374"/>
                </a:cubicBezTo>
                <a:cubicBezTo>
                  <a:pt x="28201" y="951240"/>
                  <a:pt x="28247" y="951105"/>
                  <a:pt x="28293" y="950971"/>
                </a:cubicBezTo>
                <a:lnTo>
                  <a:pt x="39115" y="949326"/>
                </a:lnTo>
                <a:cubicBezTo>
                  <a:pt x="57701" y="947335"/>
                  <a:pt x="76089" y="946141"/>
                  <a:pt x="93851" y="945611"/>
                </a:cubicBezTo>
                <a:cubicBezTo>
                  <a:pt x="99905" y="923404"/>
                  <a:pt x="170209" y="932855"/>
                  <a:pt x="148657" y="898134"/>
                </a:cubicBezTo>
                <a:cubicBezTo>
                  <a:pt x="172173" y="896348"/>
                  <a:pt x="191809" y="908449"/>
                  <a:pt x="174554" y="886351"/>
                </a:cubicBezTo>
                <a:cubicBezTo>
                  <a:pt x="182014" y="885083"/>
                  <a:pt x="185699" y="882087"/>
                  <a:pt x="187633" y="878226"/>
                </a:cubicBezTo>
                <a:cubicBezTo>
                  <a:pt x="187742" y="877663"/>
                  <a:pt x="187852" y="877101"/>
                  <a:pt x="187961" y="876538"/>
                </a:cubicBezTo>
                <a:lnTo>
                  <a:pt x="240501" y="873150"/>
                </a:lnTo>
                <a:lnTo>
                  <a:pt x="246345" y="869942"/>
                </a:lnTo>
                <a:lnTo>
                  <a:pt x="282041" y="871263"/>
                </a:lnTo>
                <a:lnTo>
                  <a:pt x="299711" y="870064"/>
                </a:lnTo>
                <a:lnTo>
                  <a:pt x="306299" y="873609"/>
                </a:lnTo>
                <a:cubicBezTo>
                  <a:pt x="312531" y="875279"/>
                  <a:pt x="320316" y="874896"/>
                  <a:pt x="331571" y="869866"/>
                </a:cubicBezTo>
                <a:lnTo>
                  <a:pt x="333872" y="867971"/>
                </a:lnTo>
                <a:lnTo>
                  <a:pt x="356953" y="870334"/>
                </a:lnTo>
                <a:cubicBezTo>
                  <a:pt x="364772" y="872042"/>
                  <a:pt x="372199" y="874762"/>
                  <a:pt x="379005" y="878900"/>
                </a:cubicBezTo>
                <a:cubicBezTo>
                  <a:pt x="436788" y="836391"/>
                  <a:pt x="512367" y="847456"/>
                  <a:pt x="585428" y="826440"/>
                </a:cubicBezTo>
                <a:cubicBezTo>
                  <a:pt x="600236" y="776571"/>
                  <a:pt x="751447" y="800939"/>
                  <a:pt x="787156" y="838447"/>
                </a:cubicBezTo>
                <a:cubicBezTo>
                  <a:pt x="767750" y="789794"/>
                  <a:pt x="977582" y="857915"/>
                  <a:pt x="898586" y="808502"/>
                </a:cubicBezTo>
                <a:cubicBezTo>
                  <a:pt x="926099" y="807167"/>
                  <a:pt x="944922" y="782490"/>
                  <a:pt x="924063" y="770210"/>
                </a:cubicBezTo>
                <a:cubicBezTo>
                  <a:pt x="1015917" y="786259"/>
                  <a:pt x="1117953" y="728408"/>
                  <a:pt x="1212574" y="724238"/>
                </a:cubicBezTo>
                <a:cubicBezTo>
                  <a:pt x="1245879" y="677520"/>
                  <a:pt x="1233543" y="716744"/>
                  <a:pt x="1280768" y="699122"/>
                </a:cubicBezTo>
                <a:cubicBezTo>
                  <a:pt x="1280824" y="735474"/>
                  <a:pt x="1333787" y="667235"/>
                  <a:pt x="1352027" y="704323"/>
                </a:cubicBezTo>
                <a:cubicBezTo>
                  <a:pt x="1360044" y="699941"/>
                  <a:pt x="1367234" y="694526"/>
                  <a:pt x="1374314" y="688815"/>
                </a:cubicBezTo>
                <a:lnTo>
                  <a:pt x="1378034" y="685842"/>
                </a:lnTo>
                <a:lnTo>
                  <a:pt x="1395604" y="680460"/>
                </a:lnTo>
                <a:lnTo>
                  <a:pt x="1397206" y="670793"/>
                </a:lnTo>
                <a:lnTo>
                  <a:pt x="1421250" y="656855"/>
                </a:lnTo>
                <a:cubicBezTo>
                  <a:pt x="1430770" y="652893"/>
                  <a:pt x="1441623" y="650105"/>
                  <a:pt x="1454524" y="649224"/>
                </a:cubicBezTo>
                <a:cubicBezTo>
                  <a:pt x="1502655" y="660482"/>
                  <a:pt x="1556151" y="606226"/>
                  <a:pt x="1616217" y="622107"/>
                </a:cubicBezTo>
                <a:cubicBezTo>
                  <a:pt x="1637755" y="624837"/>
                  <a:pt x="1701030" y="614257"/>
                  <a:pt x="1710928" y="600666"/>
                </a:cubicBezTo>
                <a:cubicBezTo>
                  <a:pt x="1723693" y="596072"/>
                  <a:pt x="1739861" y="597834"/>
                  <a:pt x="1743718" y="584327"/>
                </a:cubicBezTo>
                <a:cubicBezTo>
                  <a:pt x="1751098" y="567647"/>
                  <a:pt x="1801421" y="583831"/>
                  <a:pt x="1791651" y="567019"/>
                </a:cubicBezTo>
                <a:cubicBezTo>
                  <a:pt x="1827282" y="577929"/>
                  <a:pt x="1847642" y="542228"/>
                  <a:pt x="1873778" y="530130"/>
                </a:cubicBezTo>
                <a:cubicBezTo>
                  <a:pt x="1902425" y="541995"/>
                  <a:pt x="1929013" y="504913"/>
                  <a:pt x="1988411" y="491599"/>
                </a:cubicBezTo>
                <a:cubicBezTo>
                  <a:pt x="2020077" y="505546"/>
                  <a:pt x="2028363" y="482381"/>
                  <a:pt x="2085507" y="498527"/>
                </a:cubicBezTo>
                <a:cubicBezTo>
                  <a:pt x="2086719" y="495769"/>
                  <a:pt x="2088490" y="493104"/>
                  <a:pt x="2090767" y="490616"/>
                </a:cubicBezTo>
                <a:cubicBezTo>
                  <a:pt x="2103992" y="476161"/>
                  <a:pt x="2131025" y="470659"/>
                  <a:pt x="2151143" y="478332"/>
                </a:cubicBezTo>
                <a:cubicBezTo>
                  <a:pt x="2240088" y="497642"/>
                  <a:pt x="2310118" y="483043"/>
                  <a:pt x="2378710" y="477570"/>
                </a:cubicBezTo>
                <a:cubicBezTo>
                  <a:pt x="2454975" y="467585"/>
                  <a:pt x="2391576" y="437831"/>
                  <a:pt x="2496256" y="452396"/>
                </a:cubicBezTo>
                <a:cubicBezTo>
                  <a:pt x="2501503" y="436899"/>
                  <a:pt x="2513119" y="433980"/>
                  <a:pt x="2535387" y="436645"/>
                </a:cubicBezTo>
                <a:cubicBezTo>
                  <a:pt x="2572084" y="430778"/>
                  <a:pt x="2557124" y="397207"/>
                  <a:pt x="2601109" y="410678"/>
                </a:cubicBezTo>
                <a:cubicBezTo>
                  <a:pt x="2588000" y="393616"/>
                  <a:pt x="2667428" y="390302"/>
                  <a:pt x="2643855" y="374482"/>
                </a:cubicBezTo>
                <a:cubicBezTo>
                  <a:pt x="2648277" y="369169"/>
                  <a:pt x="2652937" y="366761"/>
                  <a:pt x="2657726" y="365841"/>
                </a:cubicBezTo>
                <a:cubicBezTo>
                  <a:pt x="2667303" y="363999"/>
                  <a:pt x="2677395" y="368107"/>
                  <a:pt x="2687125" y="366820"/>
                </a:cubicBezTo>
                <a:lnTo>
                  <a:pt x="2697479" y="361430"/>
                </a:lnTo>
                <a:lnTo>
                  <a:pt x="2701547" y="361545"/>
                </a:lnTo>
                <a:lnTo>
                  <a:pt x="2711054" y="360597"/>
                </a:lnTo>
                <a:lnTo>
                  <a:pt x="2710438" y="366958"/>
                </a:lnTo>
                <a:cubicBezTo>
                  <a:pt x="2708955" y="373111"/>
                  <a:pt x="2708038" y="379788"/>
                  <a:pt x="2722936" y="377633"/>
                </a:cubicBezTo>
                <a:cubicBezTo>
                  <a:pt x="2753511" y="370170"/>
                  <a:pt x="2766475" y="394972"/>
                  <a:pt x="2777227" y="368972"/>
                </a:cubicBezTo>
                <a:lnTo>
                  <a:pt x="2779510" y="361652"/>
                </a:lnTo>
                <a:lnTo>
                  <a:pt x="2786278" y="359869"/>
                </a:lnTo>
                <a:cubicBezTo>
                  <a:pt x="2789994" y="359750"/>
                  <a:pt x="2792255" y="361281"/>
                  <a:pt x="2792101" y="365927"/>
                </a:cubicBezTo>
                <a:cubicBezTo>
                  <a:pt x="2819315" y="344279"/>
                  <a:pt x="2855630" y="370297"/>
                  <a:pt x="2885545" y="372818"/>
                </a:cubicBezTo>
                <a:cubicBezTo>
                  <a:pt x="2905895" y="352581"/>
                  <a:pt x="2948591" y="377825"/>
                  <a:pt x="3009558" y="370573"/>
                </a:cubicBezTo>
                <a:cubicBezTo>
                  <a:pt x="3031640" y="347442"/>
                  <a:pt x="3050695" y="365935"/>
                  <a:pt x="3095010" y="332454"/>
                </a:cubicBezTo>
                <a:cubicBezTo>
                  <a:pt x="3097485" y="334582"/>
                  <a:pt x="3100426" y="336441"/>
                  <a:pt x="3103742" y="337974"/>
                </a:cubicBezTo>
                <a:cubicBezTo>
                  <a:pt x="3123005" y="346878"/>
                  <a:pt x="3150475" y="343067"/>
                  <a:pt x="3165093" y="329459"/>
                </a:cubicBezTo>
                <a:cubicBezTo>
                  <a:pt x="3236951" y="282673"/>
                  <a:pt x="3308286" y="273118"/>
                  <a:pt x="3373785" y="255680"/>
                </a:cubicBezTo>
                <a:cubicBezTo>
                  <a:pt x="3448540" y="239861"/>
                  <a:pt x="3405238" y="287846"/>
                  <a:pt x="3493851" y="240255"/>
                </a:cubicBezTo>
                <a:cubicBezTo>
                  <a:pt x="3506326" y="252723"/>
                  <a:pt x="3518405" y="251593"/>
                  <a:pt x="3537470" y="241867"/>
                </a:cubicBezTo>
                <a:cubicBezTo>
                  <a:pt x="3573967" y="235226"/>
                  <a:pt x="3576893" y="270855"/>
                  <a:pt x="3610489" y="244128"/>
                </a:cubicBezTo>
                <a:cubicBezTo>
                  <a:pt x="3606935" y="264036"/>
                  <a:pt x="3681284" y="241075"/>
                  <a:pt x="3667539" y="263271"/>
                </a:cubicBezTo>
                <a:cubicBezTo>
                  <a:pt x="3694251" y="276940"/>
                  <a:pt x="3701441" y="246803"/>
                  <a:pt x="3727614" y="258245"/>
                </a:cubicBezTo>
                <a:cubicBezTo>
                  <a:pt x="3754952" y="257751"/>
                  <a:pt x="3708960" y="240314"/>
                  <a:pt x="3738369" y="234506"/>
                </a:cubicBezTo>
                <a:cubicBezTo>
                  <a:pt x="3774580" y="230879"/>
                  <a:pt x="3768868" y="196201"/>
                  <a:pt x="3803670" y="236457"/>
                </a:cubicBezTo>
                <a:cubicBezTo>
                  <a:pt x="3839567" y="220301"/>
                  <a:pt x="3850064" y="239151"/>
                  <a:pt x="3903080" y="241890"/>
                </a:cubicBezTo>
                <a:cubicBezTo>
                  <a:pt x="3922859" y="227800"/>
                  <a:pt x="3941005" y="230826"/>
                  <a:pt x="3959588" y="239195"/>
                </a:cubicBezTo>
                <a:cubicBezTo>
                  <a:pt x="4009252" y="229421"/>
                  <a:pt x="4057491" y="239376"/>
                  <a:pt x="4114838" y="238165"/>
                </a:cubicBezTo>
                <a:cubicBezTo>
                  <a:pt x="4173784" y="217210"/>
                  <a:pt x="4209756" y="243378"/>
                  <a:pt x="4271023" y="241959"/>
                </a:cubicBezTo>
                <a:cubicBezTo>
                  <a:pt x="4326191" y="205535"/>
                  <a:pt x="4316856" y="279258"/>
                  <a:pt x="4367397" y="271442"/>
                </a:cubicBezTo>
                <a:cubicBezTo>
                  <a:pt x="4446016" y="235091"/>
                  <a:pt x="4369000" y="295343"/>
                  <a:pt x="4495366" y="271618"/>
                </a:cubicBezTo>
                <a:cubicBezTo>
                  <a:pt x="4501905" y="266287"/>
                  <a:pt x="4518077" y="269240"/>
                  <a:pt x="4517347" y="275639"/>
                </a:cubicBezTo>
                <a:cubicBezTo>
                  <a:pt x="4525170" y="272832"/>
                  <a:pt x="4542809" y="258800"/>
                  <a:pt x="4546116" y="268568"/>
                </a:cubicBezTo>
                <a:cubicBezTo>
                  <a:pt x="4586961" y="265354"/>
                  <a:pt x="4626617" y="255160"/>
                  <a:pt x="4661259" y="238966"/>
                </a:cubicBezTo>
                <a:cubicBezTo>
                  <a:pt x="4741966" y="247639"/>
                  <a:pt x="4693066" y="205693"/>
                  <a:pt x="4750403" y="204364"/>
                </a:cubicBezTo>
                <a:cubicBezTo>
                  <a:pt x="4798501" y="219113"/>
                  <a:pt x="4813319" y="201253"/>
                  <a:pt x="4867614" y="208668"/>
                </a:cubicBezTo>
                <a:cubicBezTo>
                  <a:pt x="4881621" y="174373"/>
                  <a:pt x="4917566" y="206761"/>
                  <a:pt x="4937036" y="195446"/>
                </a:cubicBezTo>
                <a:cubicBezTo>
                  <a:pt x="4974214" y="229763"/>
                  <a:pt x="5013321" y="152474"/>
                  <a:pt x="5047626" y="149604"/>
                </a:cubicBezTo>
                <a:cubicBezTo>
                  <a:pt x="5106046" y="150576"/>
                  <a:pt x="5172786" y="183138"/>
                  <a:pt x="5200247" y="142695"/>
                </a:cubicBezTo>
                <a:cubicBezTo>
                  <a:pt x="5206135" y="157748"/>
                  <a:pt x="5203071" y="179288"/>
                  <a:pt x="5235691" y="173330"/>
                </a:cubicBezTo>
                <a:cubicBezTo>
                  <a:pt x="5249654" y="179935"/>
                  <a:pt x="5254450" y="203448"/>
                  <a:pt x="5280133" y="189342"/>
                </a:cubicBezTo>
                <a:cubicBezTo>
                  <a:pt x="5244836" y="171370"/>
                  <a:pt x="5299493" y="163568"/>
                  <a:pt x="5291963" y="139446"/>
                </a:cubicBezTo>
                <a:cubicBezTo>
                  <a:pt x="5331555" y="120349"/>
                  <a:pt x="5427790" y="132865"/>
                  <a:pt x="5418472" y="89163"/>
                </a:cubicBezTo>
                <a:cubicBezTo>
                  <a:pt x="5428057" y="62053"/>
                  <a:pt x="5484665" y="97616"/>
                  <a:pt x="5482354" y="69470"/>
                </a:cubicBezTo>
                <a:cubicBezTo>
                  <a:pt x="5507119" y="85574"/>
                  <a:pt x="5545363" y="52240"/>
                  <a:pt x="5583280" y="49787"/>
                </a:cubicBezTo>
                <a:cubicBezTo>
                  <a:pt x="5589344" y="36484"/>
                  <a:pt x="5598103" y="36349"/>
                  <a:pt x="5613766" y="41855"/>
                </a:cubicBezTo>
                <a:cubicBezTo>
                  <a:pt x="5636621" y="41086"/>
                  <a:pt x="5660728" y="35034"/>
                  <a:pt x="5684952" y="260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7169D6EB-0016-4B96-BB88-3C804B2DFD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531" y="1071674"/>
            <a:ext cx="6928248" cy="536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074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089EED9-F54D-4F20-A2C6-949DE4176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B1B078B-B000-44F9-B571-4AF20E88C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76849"/>
            <a:ext cx="12192000" cy="3781151"/>
          </a:xfrm>
          <a:custGeom>
            <a:avLst/>
            <a:gdLst>
              <a:gd name="connsiteX0" fmla="*/ 12087372 w 12192000"/>
              <a:gd name="connsiteY0" fmla="*/ 0 h 3793674"/>
              <a:gd name="connsiteX1" fmla="*/ 12178353 w 12192000"/>
              <a:gd name="connsiteY1" fmla="*/ 12523 h 3793674"/>
              <a:gd name="connsiteX2" fmla="*/ 12192000 w 12192000"/>
              <a:gd name="connsiteY2" fmla="*/ 25195 h 3793674"/>
              <a:gd name="connsiteX3" fmla="*/ 12192000 w 12192000"/>
              <a:gd name="connsiteY3" fmla="*/ 3793674 h 3793674"/>
              <a:gd name="connsiteX4" fmla="*/ 0 w 12192000"/>
              <a:gd name="connsiteY4" fmla="*/ 3793674 h 3793674"/>
              <a:gd name="connsiteX5" fmla="*/ 0 w 12192000"/>
              <a:gd name="connsiteY5" fmla="*/ 3066065 h 3793674"/>
              <a:gd name="connsiteX6" fmla="*/ 8171 w 12192000"/>
              <a:gd name="connsiteY6" fmla="*/ 3063714 h 3793674"/>
              <a:gd name="connsiteX7" fmla="*/ 67297 w 12192000"/>
              <a:gd name="connsiteY7" fmla="*/ 3039008 h 3793674"/>
              <a:gd name="connsiteX8" fmla="*/ 156970 w 12192000"/>
              <a:gd name="connsiteY8" fmla="*/ 3078618 h 3793674"/>
              <a:gd name="connsiteX9" fmla="*/ 191925 w 12192000"/>
              <a:gd name="connsiteY9" fmla="*/ 3081672 h 3793674"/>
              <a:gd name="connsiteX10" fmla="*/ 260901 w 12192000"/>
              <a:gd name="connsiteY10" fmla="*/ 3123909 h 3793674"/>
              <a:gd name="connsiteX11" fmla="*/ 408315 w 12192000"/>
              <a:gd name="connsiteY11" fmla="*/ 2979941 h 3793674"/>
              <a:gd name="connsiteX12" fmla="*/ 658076 w 12192000"/>
              <a:gd name="connsiteY12" fmla="*/ 2943310 h 3793674"/>
              <a:gd name="connsiteX13" fmla="*/ 858103 w 12192000"/>
              <a:gd name="connsiteY13" fmla="*/ 2814464 h 3793674"/>
              <a:gd name="connsiteX14" fmla="*/ 994062 w 12192000"/>
              <a:gd name="connsiteY14" fmla="*/ 2797082 h 3793674"/>
              <a:gd name="connsiteX15" fmla="*/ 1047040 w 12192000"/>
              <a:gd name="connsiteY15" fmla="*/ 2839351 h 3793674"/>
              <a:gd name="connsiteX16" fmla="*/ 1377085 w 12192000"/>
              <a:gd name="connsiteY16" fmla="*/ 2747933 h 3793674"/>
              <a:gd name="connsiteX17" fmla="*/ 1465015 w 12192000"/>
              <a:gd name="connsiteY17" fmla="*/ 2747280 h 3793674"/>
              <a:gd name="connsiteX18" fmla="*/ 1535004 w 12192000"/>
              <a:gd name="connsiteY18" fmla="*/ 2700358 h 3793674"/>
              <a:gd name="connsiteX19" fmla="*/ 1679251 w 12192000"/>
              <a:gd name="connsiteY19" fmla="*/ 2724890 h 3793674"/>
              <a:gd name="connsiteX20" fmla="*/ 1865161 w 12192000"/>
              <a:gd name="connsiteY20" fmla="*/ 2675644 h 3793674"/>
              <a:gd name="connsiteX21" fmla="*/ 1977927 w 12192000"/>
              <a:gd name="connsiteY21" fmla="*/ 2654971 h 3793674"/>
              <a:gd name="connsiteX22" fmla="*/ 2023175 w 12192000"/>
              <a:gd name="connsiteY22" fmla="*/ 2660925 h 3793674"/>
              <a:gd name="connsiteX23" fmla="*/ 2040685 w 12192000"/>
              <a:gd name="connsiteY23" fmla="*/ 2665174 h 3793674"/>
              <a:gd name="connsiteX24" fmla="*/ 2057102 w 12192000"/>
              <a:gd name="connsiteY24" fmla="*/ 2658281 h 3793674"/>
              <a:gd name="connsiteX25" fmla="*/ 2052057 w 12192000"/>
              <a:gd name="connsiteY25" fmla="*/ 2630525 h 3793674"/>
              <a:gd name="connsiteX26" fmla="*/ 2052988 w 12192000"/>
              <a:gd name="connsiteY26" fmla="*/ 2629844 h 3793674"/>
              <a:gd name="connsiteX27" fmla="*/ 2075835 w 12192000"/>
              <a:gd name="connsiteY27" fmla="*/ 2637574 h 3793674"/>
              <a:gd name="connsiteX28" fmla="*/ 2105280 w 12192000"/>
              <a:gd name="connsiteY28" fmla="*/ 2634295 h 3793674"/>
              <a:gd name="connsiteX29" fmla="*/ 2271487 w 12192000"/>
              <a:gd name="connsiteY29" fmla="*/ 2572125 h 3793674"/>
              <a:gd name="connsiteX30" fmla="*/ 2450874 w 12192000"/>
              <a:gd name="connsiteY30" fmla="*/ 2553486 h 3793674"/>
              <a:gd name="connsiteX31" fmla="*/ 2507266 w 12192000"/>
              <a:gd name="connsiteY31" fmla="*/ 2524499 h 3793674"/>
              <a:gd name="connsiteX32" fmla="*/ 2641503 w 12192000"/>
              <a:gd name="connsiteY32" fmla="*/ 2438864 h 3793674"/>
              <a:gd name="connsiteX33" fmla="*/ 2817182 w 12192000"/>
              <a:gd name="connsiteY33" fmla="*/ 2278080 h 3793674"/>
              <a:gd name="connsiteX34" fmla="*/ 2957554 w 12192000"/>
              <a:gd name="connsiteY34" fmla="*/ 2193400 h 3793674"/>
              <a:gd name="connsiteX35" fmla="*/ 3003677 w 12192000"/>
              <a:gd name="connsiteY35" fmla="*/ 2167401 h 3793674"/>
              <a:gd name="connsiteX36" fmla="*/ 3046876 w 12192000"/>
              <a:gd name="connsiteY36" fmla="*/ 2093819 h 3793674"/>
              <a:gd name="connsiteX37" fmla="*/ 3303290 w 12192000"/>
              <a:gd name="connsiteY37" fmla="*/ 2007607 h 3793674"/>
              <a:gd name="connsiteX38" fmla="*/ 3395602 w 12192000"/>
              <a:gd name="connsiteY38" fmla="*/ 1906162 h 3793674"/>
              <a:gd name="connsiteX39" fmla="*/ 3430100 w 12192000"/>
              <a:gd name="connsiteY39" fmla="*/ 1879967 h 3793674"/>
              <a:gd name="connsiteX40" fmla="*/ 3437914 w 12192000"/>
              <a:gd name="connsiteY40" fmla="*/ 1882014 h 3793674"/>
              <a:gd name="connsiteX41" fmla="*/ 3438972 w 12192000"/>
              <a:gd name="connsiteY41" fmla="*/ 1883731 h 3793674"/>
              <a:gd name="connsiteX42" fmla="*/ 3547723 w 12192000"/>
              <a:gd name="connsiteY42" fmla="*/ 1843739 h 3793674"/>
              <a:gd name="connsiteX43" fmla="*/ 3572350 w 12192000"/>
              <a:gd name="connsiteY43" fmla="*/ 1838592 h 3793674"/>
              <a:gd name="connsiteX44" fmla="*/ 3575291 w 12192000"/>
              <a:gd name="connsiteY44" fmla="*/ 1839812 h 3793674"/>
              <a:gd name="connsiteX45" fmla="*/ 3595183 w 12192000"/>
              <a:gd name="connsiteY45" fmla="*/ 1828822 h 3793674"/>
              <a:gd name="connsiteX46" fmla="*/ 3611353 w 12192000"/>
              <a:gd name="connsiteY46" fmla="*/ 1811452 h 3793674"/>
              <a:gd name="connsiteX47" fmla="*/ 3825586 w 12192000"/>
              <a:gd name="connsiteY47" fmla="*/ 1811075 h 3793674"/>
              <a:gd name="connsiteX48" fmla="*/ 4166327 w 12192000"/>
              <a:gd name="connsiteY48" fmla="*/ 1759538 h 3793674"/>
              <a:gd name="connsiteX49" fmla="*/ 4437661 w 12192000"/>
              <a:gd name="connsiteY49" fmla="*/ 1675591 h 3793674"/>
              <a:gd name="connsiteX50" fmla="*/ 4510862 w 12192000"/>
              <a:gd name="connsiteY50" fmla="*/ 1678037 h 3793674"/>
              <a:gd name="connsiteX51" fmla="*/ 4573217 w 12192000"/>
              <a:gd name="connsiteY51" fmla="*/ 1646377 h 3793674"/>
              <a:gd name="connsiteX52" fmla="*/ 4605137 w 12192000"/>
              <a:gd name="connsiteY52" fmla="*/ 1656997 h 3793674"/>
              <a:gd name="connsiteX53" fmla="*/ 4623509 w 12192000"/>
              <a:gd name="connsiteY53" fmla="*/ 1656442 h 3793674"/>
              <a:gd name="connsiteX54" fmla="*/ 4629310 w 12192000"/>
              <a:gd name="connsiteY54" fmla="*/ 1666377 h 3793674"/>
              <a:gd name="connsiteX55" fmla="*/ 4657404 w 12192000"/>
              <a:gd name="connsiteY55" fmla="*/ 1672770 h 3793674"/>
              <a:gd name="connsiteX56" fmla="*/ 4691044 w 12192000"/>
              <a:gd name="connsiteY56" fmla="*/ 1668931 h 3793674"/>
              <a:gd name="connsiteX57" fmla="*/ 4850032 w 12192000"/>
              <a:gd name="connsiteY57" fmla="*/ 1639440 h 3793674"/>
              <a:gd name="connsiteX58" fmla="*/ 4945654 w 12192000"/>
              <a:gd name="connsiteY58" fmla="*/ 1628212 h 3793674"/>
              <a:gd name="connsiteX59" fmla="*/ 4982770 w 12192000"/>
              <a:gd name="connsiteY59" fmla="*/ 1634027 h 3793674"/>
              <a:gd name="connsiteX60" fmla="*/ 5034068 w 12192000"/>
              <a:gd name="connsiteY60" fmla="*/ 1635369 h 3793674"/>
              <a:gd name="connsiteX61" fmla="*/ 5157133 w 12192000"/>
              <a:gd name="connsiteY61" fmla="*/ 1621298 h 3793674"/>
              <a:gd name="connsiteX62" fmla="*/ 5331645 w 12192000"/>
              <a:gd name="connsiteY62" fmla="*/ 1602675 h 3793674"/>
              <a:gd name="connsiteX63" fmla="*/ 5339977 w 12192000"/>
              <a:gd name="connsiteY63" fmla="*/ 1609364 h 3793674"/>
              <a:gd name="connsiteX64" fmla="*/ 5400314 w 12192000"/>
              <a:gd name="connsiteY64" fmla="*/ 1600700 h 3793674"/>
              <a:gd name="connsiteX65" fmla="*/ 5607257 w 12192000"/>
              <a:gd name="connsiteY65" fmla="*/ 1518495 h 3793674"/>
              <a:gd name="connsiteX66" fmla="*/ 5725292 w 12192000"/>
              <a:gd name="connsiteY66" fmla="*/ 1502996 h 3793674"/>
              <a:gd name="connsiteX67" fmla="*/ 5767898 w 12192000"/>
              <a:gd name="connsiteY67" fmla="*/ 1505858 h 3793674"/>
              <a:gd name="connsiteX68" fmla="*/ 5839240 w 12192000"/>
              <a:gd name="connsiteY68" fmla="*/ 1510133 h 3793674"/>
              <a:gd name="connsiteX69" fmla="*/ 5905402 w 12192000"/>
              <a:gd name="connsiteY69" fmla="*/ 1527401 h 3793674"/>
              <a:gd name="connsiteX70" fmla="*/ 5964698 w 12192000"/>
              <a:gd name="connsiteY70" fmla="*/ 1501636 h 3793674"/>
              <a:gd name="connsiteX71" fmla="*/ 6017881 w 12192000"/>
              <a:gd name="connsiteY71" fmla="*/ 1491249 h 3793674"/>
              <a:gd name="connsiteX72" fmla="*/ 6023244 w 12192000"/>
              <a:gd name="connsiteY72" fmla="*/ 1498384 h 3793674"/>
              <a:gd name="connsiteX73" fmla="*/ 6030193 w 12192000"/>
              <a:gd name="connsiteY73" fmla="*/ 1497853 h 3793674"/>
              <a:gd name="connsiteX74" fmla="*/ 6032755 w 12192000"/>
              <a:gd name="connsiteY74" fmla="*/ 1489137 h 3793674"/>
              <a:gd name="connsiteX75" fmla="*/ 6114491 w 12192000"/>
              <a:gd name="connsiteY75" fmla="*/ 1447543 h 3793674"/>
              <a:gd name="connsiteX76" fmla="*/ 6228089 w 12192000"/>
              <a:gd name="connsiteY76" fmla="*/ 1404736 h 3793674"/>
              <a:gd name="connsiteX77" fmla="*/ 6266132 w 12192000"/>
              <a:gd name="connsiteY77" fmla="*/ 1408704 h 3793674"/>
              <a:gd name="connsiteX78" fmla="*/ 6266284 w 12192000"/>
              <a:gd name="connsiteY78" fmla="*/ 1408695 h 3793674"/>
              <a:gd name="connsiteX79" fmla="*/ 6267815 w 12192000"/>
              <a:gd name="connsiteY79" fmla="*/ 1413946 h 3793674"/>
              <a:gd name="connsiteX80" fmla="*/ 6277660 w 12192000"/>
              <a:gd name="connsiteY80" fmla="*/ 1413155 h 3793674"/>
              <a:gd name="connsiteX81" fmla="*/ 6290206 w 12192000"/>
              <a:gd name="connsiteY81" fmla="*/ 1407568 h 3793674"/>
              <a:gd name="connsiteX82" fmla="*/ 6318021 w 12192000"/>
              <a:gd name="connsiteY82" fmla="*/ 1413938 h 3793674"/>
              <a:gd name="connsiteX83" fmla="*/ 6319318 w 12192000"/>
              <a:gd name="connsiteY83" fmla="*/ 1414570 h 3793674"/>
              <a:gd name="connsiteX84" fmla="*/ 6391161 w 12192000"/>
              <a:gd name="connsiteY84" fmla="*/ 1451966 h 3793674"/>
              <a:gd name="connsiteX85" fmla="*/ 6458507 w 12192000"/>
              <a:gd name="connsiteY85" fmla="*/ 1519154 h 3793674"/>
              <a:gd name="connsiteX86" fmla="*/ 6567007 w 12192000"/>
              <a:gd name="connsiteY86" fmla="*/ 1556379 h 3793674"/>
              <a:gd name="connsiteX87" fmla="*/ 6607554 w 12192000"/>
              <a:gd name="connsiteY87" fmla="*/ 1566314 h 3793674"/>
              <a:gd name="connsiteX88" fmla="*/ 6731017 w 12192000"/>
              <a:gd name="connsiteY88" fmla="*/ 1583864 h 3793674"/>
              <a:gd name="connsiteX89" fmla="*/ 6734116 w 12192000"/>
              <a:gd name="connsiteY89" fmla="*/ 1580958 h 3793674"/>
              <a:gd name="connsiteX90" fmla="*/ 6918249 w 12192000"/>
              <a:gd name="connsiteY90" fmla="*/ 1481214 h 3793674"/>
              <a:gd name="connsiteX91" fmla="*/ 7067518 w 12192000"/>
              <a:gd name="connsiteY91" fmla="*/ 1434780 h 3793674"/>
              <a:gd name="connsiteX92" fmla="*/ 7124203 w 12192000"/>
              <a:gd name="connsiteY92" fmla="*/ 1429376 h 3793674"/>
              <a:gd name="connsiteX93" fmla="*/ 7218949 w 12192000"/>
              <a:gd name="connsiteY93" fmla="*/ 1419635 h 3793674"/>
              <a:gd name="connsiteX94" fmla="*/ 7298895 w 12192000"/>
              <a:gd name="connsiteY94" fmla="*/ 1439633 h 3793674"/>
              <a:gd name="connsiteX95" fmla="*/ 7374497 w 12192000"/>
              <a:gd name="connsiteY95" fmla="*/ 1420678 h 3793674"/>
              <a:gd name="connsiteX96" fmla="*/ 7380250 w 12192000"/>
              <a:gd name="connsiteY96" fmla="*/ 1380997 h 3793674"/>
              <a:gd name="connsiteX97" fmla="*/ 7464957 w 12192000"/>
              <a:gd name="connsiteY97" fmla="*/ 1372171 h 3793674"/>
              <a:gd name="connsiteX98" fmla="*/ 7594747 w 12192000"/>
              <a:gd name="connsiteY98" fmla="*/ 1362653 h 3793674"/>
              <a:gd name="connsiteX99" fmla="*/ 7666555 w 12192000"/>
              <a:gd name="connsiteY99" fmla="*/ 1348052 h 3793674"/>
              <a:gd name="connsiteX100" fmla="*/ 7866007 w 12192000"/>
              <a:gd name="connsiteY100" fmla="*/ 1318067 h 3793674"/>
              <a:gd name="connsiteX101" fmla="*/ 8068308 w 12192000"/>
              <a:gd name="connsiteY101" fmla="*/ 1295574 h 3793674"/>
              <a:gd name="connsiteX102" fmla="*/ 8202385 w 12192000"/>
              <a:gd name="connsiteY102" fmla="*/ 1324823 h 3793674"/>
              <a:gd name="connsiteX103" fmla="*/ 8367138 w 12192000"/>
              <a:gd name="connsiteY103" fmla="*/ 1301734 h 3793674"/>
              <a:gd name="connsiteX104" fmla="*/ 8396799 w 12192000"/>
              <a:gd name="connsiteY104" fmla="*/ 1304107 h 3793674"/>
              <a:gd name="connsiteX105" fmla="*/ 8431415 w 12192000"/>
              <a:gd name="connsiteY105" fmla="*/ 1287621 h 3793674"/>
              <a:gd name="connsiteX106" fmla="*/ 8569515 w 12192000"/>
              <a:gd name="connsiteY106" fmla="*/ 1219560 h 3793674"/>
              <a:gd name="connsiteX107" fmla="*/ 8672452 w 12192000"/>
              <a:gd name="connsiteY107" fmla="*/ 1148305 h 3793674"/>
              <a:gd name="connsiteX108" fmla="*/ 8824768 w 12192000"/>
              <a:gd name="connsiteY108" fmla="*/ 1133740 h 3793674"/>
              <a:gd name="connsiteX109" fmla="*/ 8909609 w 12192000"/>
              <a:gd name="connsiteY109" fmla="*/ 1100055 h 3793674"/>
              <a:gd name="connsiteX110" fmla="*/ 9036318 w 12192000"/>
              <a:gd name="connsiteY110" fmla="*/ 1007023 h 3793674"/>
              <a:gd name="connsiteX111" fmla="*/ 9230382 w 12192000"/>
              <a:gd name="connsiteY111" fmla="*/ 968177 h 3793674"/>
              <a:gd name="connsiteX112" fmla="*/ 9286437 w 12192000"/>
              <a:gd name="connsiteY112" fmla="*/ 1010381 h 3793674"/>
              <a:gd name="connsiteX113" fmla="*/ 9349089 w 12192000"/>
              <a:gd name="connsiteY113" fmla="*/ 1027707 h 3793674"/>
              <a:gd name="connsiteX114" fmla="*/ 9347314 w 12192000"/>
              <a:gd name="connsiteY114" fmla="*/ 946267 h 3793674"/>
              <a:gd name="connsiteX115" fmla="*/ 9492995 w 12192000"/>
              <a:gd name="connsiteY115" fmla="*/ 843272 h 3793674"/>
              <a:gd name="connsiteX116" fmla="*/ 9568501 w 12192000"/>
              <a:gd name="connsiteY116" fmla="*/ 800316 h 3793674"/>
              <a:gd name="connsiteX117" fmla="*/ 9691686 w 12192000"/>
              <a:gd name="connsiteY117" fmla="*/ 750611 h 3793674"/>
              <a:gd name="connsiteX118" fmla="*/ 9728219 w 12192000"/>
              <a:gd name="connsiteY118" fmla="*/ 732444 h 3793674"/>
              <a:gd name="connsiteX119" fmla="*/ 10080661 w 12192000"/>
              <a:gd name="connsiteY119" fmla="*/ 517946 h 3793674"/>
              <a:gd name="connsiteX120" fmla="*/ 10335073 w 12192000"/>
              <a:gd name="connsiteY120" fmla="*/ 536444 h 3793674"/>
              <a:gd name="connsiteX121" fmla="*/ 10593135 w 12192000"/>
              <a:gd name="connsiteY121" fmla="*/ 479950 h 3793674"/>
              <a:gd name="connsiteX122" fmla="*/ 10655931 w 12192000"/>
              <a:gd name="connsiteY122" fmla="*/ 414155 h 3793674"/>
              <a:gd name="connsiteX123" fmla="*/ 10695298 w 12192000"/>
              <a:gd name="connsiteY123" fmla="*/ 404284 h 3793674"/>
              <a:gd name="connsiteX124" fmla="*/ 10761489 w 12192000"/>
              <a:gd name="connsiteY124" fmla="*/ 392693 h 3793674"/>
              <a:gd name="connsiteX125" fmla="*/ 10853610 w 12192000"/>
              <a:gd name="connsiteY125" fmla="*/ 344972 h 3793674"/>
              <a:gd name="connsiteX126" fmla="*/ 11052930 w 12192000"/>
              <a:gd name="connsiteY126" fmla="*/ 293394 h 3793674"/>
              <a:gd name="connsiteX127" fmla="*/ 11359700 w 12192000"/>
              <a:gd name="connsiteY127" fmla="*/ 116377 h 3793674"/>
              <a:gd name="connsiteX128" fmla="*/ 11672425 w 12192000"/>
              <a:gd name="connsiteY128" fmla="*/ 43975 h 3793674"/>
              <a:gd name="connsiteX129" fmla="*/ 11778759 w 12192000"/>
              <a:gd name="connsiteY129" fmla="*/ 15112 h 3793674"/>
              <a:gd name="connsiteX130" fmla="*/ 11912086 w 12192000"/>
              <a:gd name="connsiteY130" fmla="*/ 57763 h 3793674"/>
              <a:gd name="connsiteX131" fmla="*/ 12087372 w 12192000"/>
              <a:gd name="connsiteY131" fmla="*/ 0 h 3793674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8103 w 12192000"/>
              <a:gd name="connsiteY13" fmla="*/ 2801941 h 3781151"/>
              <a:gd name="connsiteX14" fmla="*/ 994062 w 12192000"/>
              <a:gd name="connsiteY14" fmla="*/ 2784559 h 3781151"/>
              <a:gd name="connsiteX15" fmla="*/ 1047040 w 12192000"/>
              <a:gd name="connsiteY15" fmla="*/ 2826828 h 3781151"/>
              <a:gd name="connsiteX16" fmla="*/ 1377085 w 12192000"/>
              <a:gd name="connsiteY16" fmla="*/ 2735410 h 3781151"/>
              <a:gd name="connsiteX17" fmla="*/ 1465015 w 12192000"/>
              <a:gd name="connsiteY17" fmla="*/ 2734757 h 3781151"/>
              <a:gd name="connsiteX18" fmla="*/ 1535004 w 12192000"/>
              <a:gd name="connsiteY18" fmla="*/ 2687835 h 3781151"/>
              <a:gd name="connsiteX19" fmla="*/ 1679251 w 12192000"/>
              <a:gd name="connsiteY19" fmla="*/ 2712367 h 3781151"/>
              <a:gd name="connsiteX20" fmla="*/ 1865161 w 12192000"/>
              <a:gd name="connsiteY20" fmla="*/ 2663121 h 3781151"/>
              <a:gd name="connsiteX21" fmla="*/ 1977927 w 12192000"/>
              <a:gd name="connsiteY21" fmla="*/ 2642448 h 3781151"/>
              <a:gd name="connsiteX22" fmla="*/ 2023175 w 12192000"/>
              <a:gd name="connsiteY22" fmla="*/ 2648402 h 3781151"/>
              <a:gd name="connsiteX23" fmla="*/ 2040685 w 12192000"/>
              <a:gd name="connsiteY23" fmla="*/ 2652651 h 3781151"/>
              <a:gd name="connsiteX24" fmla="*/ 2057102 w 12192000"/>
              <a:gd name="connsiteY24" fmla="*/ 2645758 h 3781151"/>
              <a:gd name="connsiteX25" fmla="*/ 2052057 w 12192000"/>
              <a:gd name="connsiteY25" fmla="*/ 2618002 h 3781151"/>
              <a:gd name="connsiteX26" fmla="*/ 2052988 w 12192000"/>
              <a:gd name="connsiteY26" fmla="*/ 2617321 h 3781151"/>
              <a:gd name="connsiteX27" fmla="*/ 2075835 w 12192000"/>
              <a:gd name="connsiteY27" fmla="*/ 2625051 h 3781151"/>
              <a:gd name="connsiteX28" fmla="*/ 2105280 w 12192000"/>
              <a:gd name="connsiteY28" fmla="*/ 2621772 h 3781151"/>
              <a:gd name="connsiteX29" fmla="*/ 2271487 w 12192000"/>
              <a:gd name="connsiteY29" fmla="*/ 2559602 h 3781151"/>
              <a:gd name="connsiteX30" fmla="*/ 2450874 w 12192000"/>
              <a:gd name="connsiteY30" fmla="*/ 2540963 h 3781151"/>
              <a:gd name="connsiteX31" fmla="*/ 2507266 w 12192000"/>
              <a:gd name="connsiteY31" fmla="*/ 2511976 h 3781151"/>
              <a:gd name="connsiteX32" fmla="*/ 2641503 w 12192000"/>
              <a:gd name="connsiteY32" fmla="*/ 2426341 h 3781151"/>
              <a:gd name="connsiteX33" fmla="*/ 2817182 w 12192000"/>
              <a:gd name="connsiteY33" fmla="*/ 2265557 h 3781151"/>
              <a:gd name="connsiteX34" fmla="*/ 2957554 w 12192000"/>
              <a:gd name="connsiteY34" fmla="*/ 2180877 h 3781151"/>
              <a:gd name="connsiteX35" fmla="*/ 3003677 w 12192000"/>
              <a:gd name="connsiteY35" fmla="*/ 2154878 h 3781151"/>
              <a:gd name="connsiteX36" fmla="*/ 3046876 w 12192000"/>
              <a:gd name="connsiteY36" fmla="*/ 2081296 h 3781151"/>
              <a:gd name="connsiteX37" fmla="*/ 3303290 w 12192000"/>
              <a:gd name="connsiteY37" fmla="*/ 1995084 h 3781151"/>
              <a:gd name="connsiteX38" fmla="*/ 3395602 w 12192000"/>
              <a:gd name="connsiteY38" fmla="*/ 1893639 h 3781151"/>
              <a:gd name="connsiteX39" fmla="*/ 3430100 w 12192000"/>
              <a:gd name="connsiteY39" fmla="*/ 1867444 h 3781151"/>
              <a:gd name="connsiteX40" fmla="*/ 3437914 w 12192000"/>
              <a:gd name="connsiteY40" fmla="*/ 1869491 h 3781151"/>
              <a:gd name="connsiteX41" fmla="*/ 3438972 w 12192000"/>
              <a:gd name="connsiteY41" fmla="*/ 1871208 h 3781151"/>
              <a:gd name="connsiteX42" fmla="*/ 3547723 w 12192000"/>
              <a:gd name="connsiteY42" fmla="*/ 1831216 h 3781151"/>
              <a:gd name="connsiteX43" fmla="*/ 3572350 w 12192000"/>
              <a:gd name="connsiteY43" fmla="*/ 1826069 h 3781151"/>
              <a:gd name="connsiteX44" fmla="*/ 3575291 w 12192000"/>
              <a:gd name="connsiteY44" fmla="*/ 1827289 h 3781151"/>
              <a:gd name="connsiteX45" fmla="*/ 3595183 w 12192000"/>
              <a:gd name="connsiteY45" fmla="*/ 1816299 h 3781151"/>
              <a:gd name="connsiteX46" fmla="*/ 3611353 w 12192000"/>
              <a:gd name="connsiteY46" fmla="*/ 1798929 h 3781151"/>
              <a:gd name="connsiteX47" fmla="*/ 3825586 w 12192000"/>
              <a:gd name="connsiteY47" fmla="*/ 1798552 h 3781151"/>
              <a:gd name="connsiteX48" fmla="*/ 4166327 w 12192000"/>
              <a:gd name="connsiteY48" fmla="*/ 1747015 h 3781151"/>
              <a:gd name="connsiteX49" fmla="*/ 4437661 w 12192000"/>
              <a:gd name="connsiteY49" fmla="*/ 1663068 h 3781151"/>
              <a:gd name="connsiteX50" fmla="*/ 4510862 w 12192000"/>
              <a:gd name="connsiteY50" fmla="*/ 1665514 h 3781151"/>
              <a:gd name="connsiteX51" fmla="*/ 4573217 w 12192000"/>
              <a:gd name="connsiteY51" fmla="*/ 1633854 h 3781151"/>
              <a:gd name="connsiteX52" fmla="*/ 4605137 w 12192000"/>
              <a:gd name="connsiteY52" fmla="*/ 1644474 h 3781151"/>
              <a:gd name="connsiteX53" fmla="*/ 4623509 w 12192000"/>
              <a:gd name="connsiteY53" fmla="*/ 1643919 h 3781151"/>
              <a:gd name="connsiteX54" fmla="*/ 4629310 w 12192000"/>
              <a:gd name="connsiteY54" fmla="*/ 1653854 h 3781151"/>
              <a:gd name="connsiteX55" fmla="*/ 4657404 w 12192000"/>
              <a:gd name="connsiteY55" fmla="*/ 1660247 h 3781151"/>
              <a:gd name="connsiteX56" fmla="*/ 4691044 w 12192000"/>
              <a:gd name="connsiteY56" fmla="*/ 1656408 h 3781151"/>
              <a:gd name="connsiteX57" fmla="*/ 4850032 w 12192000"/>
              <a:gd name="connsiteY57" fmla="*/ 1626917 h 3781151"/>
              <a:gd name="connsiteX58" fmla="*/ 4945654 w 12192000"/>
              <a:gd name="connsiteY58" fmla="*/ 1615689 h 3781151"/>
              <a:gd name="connsiteX59" fmla="*/ 4982770 w 12192000"/>
              <a:gd name="connsiteY59" fmla="*/ 1621504 h 3781151"/>
              <a:gd name="connsiteX60" fmla="*/ 5034068 w 12192000"/>
              <a:gd name="connsiteY60" fmla="*/ 1622846 h 3781151"/>
              <a:gd name="connsiteX61" fmla="*/ 5157133 w 12192000"/>
              <a:gd name="connsiteY61" fmla="*/ 1608775 h 3781151"/>
              <a:gd name="connsiteX62" fmla="*/ 5331645 w 12192000"/>
              <a:gd name="connsiteY62" fmla="*/ 1590152 h 3781151"/>
              <a:gd name="connsiteX63" fmla="*/ 5339977 w 12192000"/>
              <a:gd name="connsiteY63" fmla="*/ 1596841 h 3781151"/>
              <a:gd name="connsiteX64" fmla="*/ 5400314 w 12192000"/>
              <a:gd name="connsiteY64" fmla="*/ 1588177 h 3781151"/>
              <a:gd name="connsiteX65" fmla="*/ 5607257 w 12192000"/>
              <a:gd name="connsiteY65" fmla="*/ 1505972 h 3781151"/>
              <a:gd name="connsiteX66" fmla="*/ 5725292 w 12192000"/>
              <a:gd name="connsiteY66" fmla="*/ 1490473 h 3781151"/>
              <a:gd name="connsiteX67" fmla="*/ 5767898 w 12192000"/>
              <a:gd name="connsiteY67" fmla="*/ 1493335 h 3781151"/>
              <a:gd name="connsiteX68" fmla="*/ 5839240 w 12192000"/>
              <a:gd name="connsiteY68" fmla="*/ 1497610 h 3781151"/>
              <a:gd name="connsiteX69" fmla="*/ 5905402 w 12192000"/>
              <a:gd name="connsiteY69" fmla="*/ 1514878 h 3781151"/>
              <a:gd name="connsiteX70" fmla="*/ 5964698 w 12192000"/>
              <a:gd name="connsiteY70" fmla="*/ 1489113 h 3781151"/>
              <a:gd name="connsiteX71" fmla="*/ 6017881 w 12192000"/>
              <a:gd name="connsiteY71" fmla="*/ 1478726 h 3781151"/>
              <a:gd name="connsiteX72" fmla="*/ 6023244 w 12192000"/>
              <a:gd name="connsiteY72" fmla="*/ 1485861 h 3781151"/>
              <a:gd name="connsiteX73" fmla="*/ 6030193 w 12192000"/>
              <a:gd name="connsiteY73" fmla="*/ 1485330 h 3781151"/>
              <a:gd name="connsiteX74" fmla="*/ 6032755 w 12192000"/>
              <a:gd name="connsiteY74" fmla="*/ 1476614 h 3781151"/>
              <a:gd name="connsiteX75" fmla="*/ 6114491 w 12192000"/>
              <a:gd name="connsiteY75" fmla="*/ 1435020 h 3781151"/>
              <a:gd name="connsiteX76" fmla="*/ 6228089 w 12192000"/>
              <a:gd name="connsiteY76" fmla="*/ 1392213 h 3781151"/>
              <a:gd name="connsiteX77" fmla="*/ 6266132 w 12192000"/>
              <a:gd name="connsiteY77" fmla="*/ 1396181 h 3781151"/>
              <a:gd name="connsiteX78" fmla="*/ 6266284 w 12192000"/>
              <a:gd name="connsiteY78" fmla="*/ 1396172 h 3781151"/>
              <a:gd name="connsiteX79" fmla="*/ 6267815 w 12192000"/>
              <a:gd name="connsiteY79" fmla="*/ 1401423 h 3781151"/>
              <a:gd name="connsiteX80" fmla="*/ 6277660 w 12192000"/>
              <a:gd name="connsiteY80" fmla="*/ 1400632 h 3781151"/>
              <a:gd name="connsiteX81" fmla="*/ 6290206 w 12192000"/>
              <a:gd name="connsiteY81" fmla="*/ 1395045 h 3781151"/>
              <a:gd name="connsiteX82" fmla="*/ 6318021 w 12192000"/>
              <a:gd name="connsiteY82" fmla="*/ 1401415 h 3781151"/>
              <a:gd name="connsiteX83" fmla="*/ 6319318 w 12192000"/>
              <a:gd name="connsiteY83" fmla="*/ 1402047 h 3781151"/>
              <a:gd name="connsiteX84" fmla="*/ 6391161 w 12192000"/>
              <a:gd name="connsiteY84" fmla="*/ 1439443 h 3781151"/>
              <a:gd name="connsiteX85" fmla="*/ 6458507 w 12192000"/>
              <a:gd name="connsiteY85" fmla="*/ 1506631 h 3781151"/>
              <a:gd name="connsiteX86" fmla="*/ 6567007 w 12192000"/>
              <a:gd name="connsiteY86" fmla="*/ 1543856 h 3781151"/>
              <a:gd name="connsiteX87" fmla="*/ 6607554 w 12192000"/>
              <a:gd name="connsiteY87" fmla="*/ 1553791 h 3781151"/>
              <a:gd name="connsiteX88" fmla="*/ 6731017 w 12192000"/>
              <a:gd name="connsiteY88" fmla="*/ 1571341 h 3781151"/>
              <a:gd name="connsiteX89" fmla="*/ 6734116 w 12192000"/>
              <a:gd name="connsiteY89" fmla="*/ 1568435 h 3781151"/>
              <a:gd name="connsiteX90" fmla="*/ 6918249 w 12192000"/>
              <a:gd name="connsiteY90" fmla="*/ 1468691 h 3781151"/>
              <a:gd name="connsiteX91" fmla="*/ 7067518 w 12192000"/>
              <a:gd name="connsiteY91" fmla="*/ 1422257 h 3781151"/>
              <a:gd name="connsiteX92" fmla="*/ 7124203 w 12192000"/>
              <a:gd name="connsiteY92" fmla="*/ 1416853 h 3781151"/>
              <a:gd name="connsiteX93" fmla="*/ 7218949 w 12192000"/>
              <a:gd name="connsiteY93" fmla="*/ 1407112 h 3781151"/>
              <a:gd name="connsiteX94" fmla="*/ 7298895 w 12192000"/>
              <a:gd name="connsiteY94" fmla="*/ 1427110 h 3781151"/>
              <a:gd name="connsiteX95" fmla="*/ 7374497 w 12192000"/>
              <a:gd name="connsiteY95" fmla="*/ 1408155 h 3781151"/>
              <a:gd name="connsiteX96" fmla="*/ 7380250 w 12192000"/>
              <a:gd name="connsiteY96" fmla="*/ 1368474 h 3781151"/>
              <a:gd name="connsiteX97" fmla="*/ 7464957 w 12192000"/>
              <a:gd name="connsiteY97" fmla="*/ 1359648 h 3781151"/>
              <a:gd name="connsiteX98" fmla="*/ 7594747 w 12192000"/>
              <a:gd name="connsiteY98" fmla="*/ 1350130 h 3781151"/>
              <a:gd name="connsiteX99" fmla="*/ 7666555 w 12192000"/>
              <a:gd name="connsiteY99" fmla="*/ 1335529 h 3781151"/>
              <a:gd name="connsiteX100" fmla="*/ 7866007 w 12192000"/>
              <a:gd name="connsiteY100" fmla="*/ 1305544 h 3781151"/>
              <a:gd name="connsiteX101" fmla="*/ 8068308 w 12192000"/>
              <a:gd name="connsiteY101" fmla="*/ 1283051 h 3781151"/>
              <a:gd name="connsiteX102" fmla="*/ 8202385 w 12192000"/>
              <a:gd name="connsiteY102" fmla="*/ 1312300 h 3781151"/>
              <a:gd name="connsiteX103" fmla="*/ 8367138 w 12192000"/>
              <a:gd name="connsiteY103" fmla="*/ 1289211 h 3781151"/>
              <a:gd name="connsiteX104" fmla="*/ 8396799 w 12192000"/>
              <a:gd name="connsiteY104" fmla="*/ 1291584 h 3781151"/>
              <a:gd name="connsiteX105" fmla="*/ 8431415 w 12192000"/>
              <a:gd name="connsiteY105" fmla="*/ 1275098 h 3781151"/>
              <a:gd name="connsiteX106" fmla="*/ 8569515 w 12192000"/>
              <a:gd name="connsiteY106" fmla="*/ 1207037 h 3781151"/>
              <a:gd name="connsiteX107" fmla="*/ 8672452 w 12192000"/>
              <a:gd name="connsiteY107" fmla="*/ 1135782 h 3781151"/>
              <a:gd name="connsiteX108" fmla="*/ 8824768 w 12192000"/>
              <a:gd name="connsiteY108" fmla="*/ 1121217 h 3781151"/>
              <a:gd name="connsiteX109" fmla="*/ 8909609 w 12192000"/>
              <a:gd name="connsiteY109" fmla="*/ 1087532 h 3781151"/>
              <a:gd name="connsiteX110" fmla="*/ 9036318 w 12192000"/>
              <a:gd name="connsiteY110" fmla="*/ 994500 h 3781151"/>
              <a:gd name="connsiteX111" fmla="*/ 9230382 w 12192000"/>
              <a:gd name="connsiteY111" fmla="*/ 955654 h 3781151"/>
              <a:gd name="connsiteX112" fmla="*/ 9286437 w 12192000"/>
              <a:gd name="connsiteY112" fmla="*/ 997858 h 3781151"/>
              <a:gd name="connsiteX113" fmla="*/ 9349089 w 12192000"/>
              <a:gd name="connsiteY113" fmla="*/ 1015184 h 3781151"/>
              <a:gd name="connsiteX114" fmla="*/ 9347314 w 12192000"/>
              <a:gd name="connsiteY114" fmla="*/ 933744 h 3781151"/>
              <a:gd name="connsiteX115" fmla="*/ 9492995 w 12192000"/>
              <a:gd name="connsiteY115" fmla="*/ 830749 h 3781151"/>
              <a:gd name="connsiteX116" fmla="*/ 9568501 w 12192000"/>
              <a:gd name="connsiteY116" fmla="*/ 787793 h 3781151"/>
              <a:gd name="connsiteX117" fmla="*/ 9691686 w 12192000"/>
              <a:gd name="connsiteY117" fmla="*/ 738088 h 3781151"/>
              <a:gd name="connsiteX118" fmla="*/ 9728219 w 12192000"/>
              <a:gd name="connsiteY118" fmla="*/ 719921 h 3781151"/>
              <a:gd name="connsiteX119" fmla="*/ 10080661 w 12192000"/>
              <a:gd name="connsiteY119" fmla="*/ 505423 h 3781151"/>
              <a:gd name="connsiteX120" fmla="*/ 10335073 w 12192000"/>
              <a:gd name="connsiteY120" fmla="*/ 523921 h 3781151"/>
              <a:gd name="connsiteX121" fmla="*/ 10593135 w 12192000"/>
              <a:gd name="connsiteY121" fmla="*/ 467427 h 3781151"/>
              <a:gd name="connsiteX122" fmla="*/ 10655931 w 12192000"/>
              <a:gd name="connsiteY122" fmla="*/ 401632 h 3781151"/>
              <a:gd name="connsiteX123" fmla="*/ 10695298 w 12192000"/>
              <a:gd name="connsiteY123" fmla="*/ 391761 h 3781151"/>
              <a:gd name="connsiteX124" fmla="*/ 10761489 w 12192000"/>
              <a:gd name="connsiteY124" fmla="*/ 380170 h 3781151"/>
              <a:gd name="connsiteX125" fmla="*/ 10853610 w 12192000"/>
              <a:gd name="connsiteY125" fmla="*/ 332449 h 3781151"/>
              <a:gd name="connsiteX126" fmla="*/ 11052930 w 12192000"/>
              <a:gd name="connsiteY126" fmla="*/ 280871 h 3781151"/>
              <a:gd name="connsiteX127" fmla="*/ 11359700 w 12192000"/>
              <a:gd name="connsiteY127" fmla="*/ 103854 h 3781151"/>
              <a:gd name="connsiteX128" fmla="*/ 11672425 w 12192000"/>
              <a:gd name="connsiteY128" fmla="*/ 31452 h 3781151"/>
              <a:gd name="connsiteX129" fmla="*/ 11778759 w 12192000"/>
              <a:gd name="connsiteY129" fmla="*/ 2589 h 3781151"/>
              <a:gd name="connsiteX130" fmla="*/ 11912086 w 12192000"/>
              <a:gd name="connsiteY130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8103 w 12192000"/>
              <a:gd name="connsiteY13" fmla="*/ 2801941 h 3781151"/>
              <a:gd name="connsiteX14" fmla="*/ 994062 w 12192000"/>
              <a:gd name="connsiteY14" fmla="*/ 2784559 h 3781151"/>
              <a:gd name="connsiteX15" fmla="*/ 1047040 w 12192000"/>
              <a:gd name="connsiteY15" fmla="*/ 2826828 h 3781151"/>
              <a:gd name="connsiteX16" fmla="*/ 1377085 w 12192000"/>
              <a:gd name="connsiteY16" fmla="*/ 2735410 h 3781151"/>
              <a:gd name="connsiteX17" fmla="*/ 1465015 w 12192000"/>
              <a:gd name="connsiteY17" fmla="*/ 2734757 h 3781151"/>
              <a:gd name="connsiteX18" fmla="*/ 1535004 w 12192000"/>
              <a:gd name="connsiteY18" fmla="*/ 2687835 h 3781151"/>
              <a:gd name="connsiteX19" fmla="*/ 1679251 w 12192000"/>
              <a:gd name="connsiteY19" fmla="*/ 2712367 h 3781151"/>
              <a:gd name="connsiteX20" fmla="*/ 1865161 w 12192000"/>
              <a:gd name="connsiteY20" fmla="*/ 2663121 h 3781151"/>
              <a:gd name="connsiteX21" fmla="*/ 1977927 w 12192000"/>
              <a:gd name="connsiteY21" fmla="*/ 2642448 h 3781151"/>
              <a:gd name="connsiteX22" fmla="*/ 2023175 w 12192000"/>
              <a:gd name="connsiteY22" fmla="*/ 2648402 h 3781151"/>
              <a:gd name="connsiteX23" fmla="*/ 2040685 w 12192000"/>
              <a:gd name="connsiteY23" fmla="*/ 2652651 h 3781151"/>
              <a:gd name="connsiteX24" fmla="*/ 2057102 w 12192000"/>
              <a:gd name="connsiteY24" fmla="*/ 2645758 h 3781151"/>
              <a:gd name="connsiteX25" fmla="*/ 2052057 w 12192000"/>
              <a:gd name="connsiteY25" fmla="*/ 2618002 h 3781151"/>
              <a:gd name="connsiteX26" fmla="*/ 2052988 w 12192000"/>
              <a:gd name="connsiteY26" fmla="*/ 2617321 h 3781151"/>
              <a:gd name="connsiteX27" fmla="*/ 2075835 w 12192000"/>
              <a:gd name="connsiteY27" fmla="*/ 2625051 h 3781151"/>
              <a:gd name="connsiteX28" fmla="*/ 2105280 w 12192000"/>
              <a:gd name="connsiteY28" fmla="*/ 2621772 h 3781151"/>
              <a:gd name="connsiteX29" fmla="*/ 2271487 w 12192000"/>
              <a:gd name="connsiteY29" fmla="*/ 2559602 h 3781151"/>
              <a:gd name="connsiteX30" fmla="*/ 2450874 w 12192000"/>
              <a:gd name="connsiteY30" fmla="*/ 2540963 h 3781151"/>
              <a:gd name="connsiteX31" fmla="*/ 2507266 w 12192000"/>
              <a:gd name="connsiteY31" fmla="*/ 2511976 h 3781151"/>
              <a:gd name="connsiteX32" fmla="*/ 2641503 w 12192000"/>
              <a:gd name="connsiteY32" fmla="*/ 2426341 h 3781151"/>
              <a:gd name="connsiteX33" fmla="*/ 2817182 w 12192000"/>
              <a:gd name="connsiteY33" fmla="*/ 2265557 h 3781151"/>
              <a:gd name="connsiteX34" fmla="*/ 2957554 w 12192000"/>
              <a:gd name="connsiteY34" fmla="*/ 2180877 h 3781151"/>
              <a:gd name="connsiteX35" fmla="*/ 3003677 w 12192000"/>
              <a:gd name="connsiteY35" fmla="*/ 2154878 h 3781151"/>
              <a:gd name="connsiteX36" fmla="*/ 3046876 w 12192000"/>
              <a:gd name="connsiteY36" fmla="*/ 2081296 h 3781151"/>
              <a:gd name="connsiteX37" fmla="*/ 3303290 w 12192000"/>
              <a:gd name="connsiteY37" fmla="*/ 1995084 h 3781151"/>
              <a:gd name="connsiteX38" fmla="*/ 3395602 w 12192000"/>
              <a:gd name="connsiteY38" fmla="*/ 1893639 h 3781151"/>
              <a:gd name="connsiteX39" fmla="*/ 3430100 w 12192000"/>
              <a:gd name="connsiteY39" fmla="*/ 1867444 h 3781151"/>
              <a:gd name="connsiteX40" fmla="*/ 3437914 w 12192000"/>
              <a:gd name="connsiteY40" fmla="*/ 1869491 h 3781151"/>
              <a:gd name="connsiteX41" fmla="*/ 3438972 w 12192000"/>
              <a:gd name="connsiteY41" fmla="*/ 1871208 h 3781151"/>
              <a:gd name="connsiteX42" fmla="*/ 3547723 w 12192000"/>
              <a:gd name="connsiteY42" fmla="*/ 1831216 h 3781151"/>
              <a:gd name="connsiteX43" fmla="*/ 3572350 w 12192000"/>
              <a:gd name="connsiteY43" fmla="*/ 1826069 h 3781151"/>
              <a:gd name="connsiteX44" fmla="*/ 3575291 w 12192000"/>
              <a:gd name="connsiteY44" fmla="*/ 1827289 h 3781151"/>
              <a:gd name="connsiteX45" fmla="*/ 3595183 w 12192000"/>
              <a:gd name="connsiteY45" fmla="*/ 1816299 h 3781151"/>
              <a:gd name="connsiteX46" fmla="*/ 3611353 w 12192000"/>
              <a:gd name="connsiteY46" fmla="*/ 1798929 h 3781151"/>
              <a:gd name="connsiteX47" fmla="*/ 3825586 w 12192000"/>
              <a:gd name="connsiteY47" fmla="*/ 1798552 h 3781151"/>
              <a:gd name="connsiteX48" fmla="*/ 4166327 w 12192000"/>
              <a:gd name="connsiteY48" fmla="*/ 1747015 h 3781151"/>
              <a:gd name="connsiteX49" fmla="*/ 4437661 w 12192000"/>
              <a:gd name="connsiteY49" fmla="*/ 1663068 h 3781151"/>
              <a:gd name="connsiteX50" fmla="*/ 4510862 w 12192000"/>
              <a:gd name="connsiteY50" fmla="*/ 1665514 h 3781151"/>
              <a:gd name="connsiteX51" fmla="*/ 4573217 w 12192000"/>
              <a:gd name="connsiteY51" fmla="*/ 1633854 h 3781151"/>
              <a:gd name="connsiteX52" fmla="*/ 4605137 w 12192000"/>
              <a:gd name="connsiteY52" fmla="*/ 1644474 h 3781151"/>
              <a:gd name="connsiteX53" fmla="*/ 4623509 w 12192000"/>
              <a:gd name="connsiteY53" fmla="*/ 1643919 h 3781151"/>
              <a:gd name="connsiteX54" fmla="*/ 4629310 w 12192000"/>
              <a:gd name="connsiteY54" fmla="*/ 1653854 h 3781151"/>
              <a:gd name="connsiteX55" fmla="*/ 4657404 w 12192000"/>
              <a:gd name="connsiteY55" fmla="*/ 1660247 h 3781151"/>
              <a:gd name="connsiteX56" fmla="*/ 4691044 w 12192000"/>
              <a:gd name="connsiteY56" fmla="*/ 1656408 h 3781151"/>
              <a:gd name="connsiteX57" fmla="*/ 4850032 w 12192000"/>
              <a:gd name="connsiteY57" fmla="*/ 1626917 h 3781151"/>
              <a:gd name="connsiteX58" fmla="*/ 4945654 w 12192000"/>
              <a:gd name="connsiteY58" fmla="*/ 1615689 h 3781151"/>
              <a:gd name="connsiteX59" fmla="*/ 4982770 w 12192000"/>
              <a:gd name="connsiteY59" fmla="*/ 1621504 h 3781151"/>
              <a:gd name="connsiteX60" fmla="*/ 5034068 w 12192000"/>
              <a:gd name="connsiteY60" fmla="*/ 1622846 h 3781151"/>
              <a:gd name="connsiteX61" fmla="*/ 5157133 w 12192000"/>
              <a:gd name="connsiteY61" fmla="*/ 1608775 h 3781151"/>
              <a:gd name="connsiteX62" fmla="*/ 5331645 w 12192000"/>
              <a:gd name="connsiteY62" fmla="*/ 1590152 h 3781151"/>
              <a:gd name="connsiteX63" fmla="*/ 5339977 w 12192000"/>
              <a:gd name="connsiteY63" fmla="*/ 1596841 h 3781151"/>
              <a:gd name="connsiteX64" fmla="*/ 5400314 w 12192000"/>
              <a:gd name="connsiteY64" fmla="*/ 1588177 h 3781151"/>
              <a:gd name="connsiteX65" fmla="*/ 5607257 w 12192000"/>
              <a:gd name="connsiteY65" fmla="*/ 1505972 h 3781151"/>
              <a:gd name="connsiteX66" fmla="*/ 5725292 w 12192000"/>
              <a:gd name="connsiteY66" fmla="*/ 1490473 h 3781151"/>
              <a:gd name="connsiteX67" fmla="*/ 5767898 w 12192000"/>
              <a:gd name="connsiteY67" fmla="*/ 1493335 h 3781151"/>
              <a:gd name="connsiteX68" fmla="*/ 5839240 w 12192000"/>
              <a:gd name="connsiteY68" fmla="*/ 1497610 h 3781151"/>
              <a:gd name="connsiteX69" fmla="*/ 5905402 w 12192000"/>
              <a:gd name="connsiteY69" fmla="*/ 1514878 h 3781151"/>
              <a:gd name="connsiteX70" fmla="*/ 5964698 w 12192000"/>
              <a:gd name="connsiteY70" fmla="*/ 1489113 h 3781151"/>
              <a:gd name="connsiteX71" fmla="*/ 6017881 w 12192000"/>
              <a:gd name="connsiteY71" fmla="*/ 1478726 h 3781151"/>
              <a:gd name="connsiteX72" fmla="*/ 6023244 w 12192000"/>
              <a:gd name="connsiteY72" fmla="*/ 1485861 h 3781151"/>
              <a:gd name="connsiteX73" fmla="*/ 6030193 w 12192000"/>
              <a:gd name="connsiteY73" fmla="*/ 1485330 h 3781151"/>
              <a:gd name="connsiteX74" fmla="*/ 6032755 w 12192000"/>
              <a:gd name="connsiteY74" fmla="*/ 1476614 h 3781151"/>
              <a:gd name="connsiteX75" fmla="*/ 6114491 w 12192000"/>
              <a:gd name="connsiteY75" fmla="*/ 1435020 h 3781151"/>
              <a:gd name="connsiteX76" fmla="*/ 6228089 w 12192000"/>
              <a:gd name="connsiteY76" fmla="*/ 1392213 h 3781151"/>
              <a:gd name="connsiteX77" fmla="*/ 6266132 w 12192000"/>
              <a:gd name="connsiteY77" fmla="*/ 1396181 h 3781151"/>
              <a:gd name="connsiteX78" fmla="*/ 6266284 w 12192000"/>
              <a:gd name="connsiteY78" fmla="*/ 1396172 h 3781151"/>
              <a:gd name="connsiteX79" fmla="*/ 6267815 w 12192000"/>
              <a:gd name="connsiteY79" fmla="*/ 1401423 h 3781151"/>
              <a:gd name="connsiteX80" fmla="*/ 6277660 w 12192000"/>
              <a:gd name="connsiteY80" fmla="*/ 1400632 h 3781151"/>
              <a:gd name="connsiteX81" fmla="*/ 6290206 w 12192000"/>
              <a:gd name="connsiteY81" fmla="*/ 1395045 h 3781151"/>
              <a:gd name="connsiteX82" fmla="*/ 6318021 w 12192000"/>
              <a:gd name="connsiteY82" fmla="*/ 1401415 h 3781151"/>
              <a:gd name="connsiteX83" fmla="*/ 6319318 w 12192000"/>
              <a:gd name="connsiteY83" fmla="*/ 1402047 h 3781151"/>
              <a:gd name="connsiteX84" fmla="*/ 6391161 w 12192000"/>
              <a:gd name="connsiteY84" fmla="*/ 1439443 h 3781151"/>
              <a:gd name="connsiteX85" fmla="*/ 6458507 w 12192000"/>
              <a:gd name="connsiteY85" fmla="*/ 1506631 h 3781151"/>
              <a:gd name="connsiteX86" fmla="*/ 6567007 w 12192000"/>
              <a:gd name="connsiteY86" fmla="*/ 1543856 h 3781151"/>
              <a:gd name="connsiteX87" fmla="*/ 6607554 w 12192000"/>
              <a:gd name="connsiteY87" fmla="*/ 1553791 h 3781151"/>
              <a:gd name="connsiteX88" fmla="*/ 6731017 w 12192000"/>
              <a:gd name="connsiteY88" fmla="*/ 1571341 h 3781151"/>
              <a:gd name="connsiteX89" fmla="*/ 6734116 w 12192000"/>
              <a:gd name="connsiteY89" fmla="*/ 1568435 h 3781151"/>
              <a:gd name="connsiteX90" fmla="*/ 6918249 w 12192000"/>
              <a:gd name="connsiteY90" fmla="*/ 1468691 h 3781151"/>
              <a:gd name="connsiteX91" fmla="*/ 7067518 w 12192000"/>
              <a:gd name="connsiteY91" fmla="*/ 1422257 h 3781151"/>
              <a:gd name="connsiteX92" fmla="*/ 7124203 w 12192000"/>
              <a:gd name="connsiteY92" fmla="*/ 1416853 h 3781151"/>
              <a:gd name="connsiteX93" fmla="*/ 7218949 w 12192000"/>
              <a:gd name="connsiteY93" fmla="*/ 1407112 h 3781151"/>
              <a:gd name="connsiteX94" fmla="*/ 7298895 w 12192000"/>
              <a:gd name="connsiteY94" fmla="*/ 1427110 h 3781151"/>
              <a:gd name="connsiteX95" fmla="*/ 7374497 w 12192000"/>
              <a:gd name="connsiteY95" fmla="*/ 1408155 h 3781151"/>
              <a:gd name="connsiteX96" fmla="*/ 7380250 w 12192000"/>
              <a:gd name="connsiteY96" fmla="*/ 1368474 h 3781151"/>
              <a:gd name="connsiteX97" fmla="*/ 7464957 w 12192000"/>
              <a:gd name="connsiteY97" fmla="*/ 1359648 h 3781151"/>
              <a:gd name="connsiteX98" fmla="*/ 7594747 w 12192000"/>
              <a:gd name="connsiteY98" fmla="*/ 1350130 h 3781151"/>
              <a:gd name="connsiteX99" fmla="*/ 7666555 w 12192000"/>
              <a:gd name="connsiteY99" fmla="*/ 1335529 h 3781151"/>
              <a:gd name="connsiteX100" fmla="*/ 7866007 w 12192000"/>
              <a:gd name="connsiteY100" fmla="*/ 1305544 h 3781151"/>
              <a:gd name="connsiteX101" fmla="*/ 8068308 w 12192000"/>
              <a:gd name="connsiteY101" fmla="*/ 1283051 h 3781151"/>
              <a:gd name="connsiteX102" fmla="*/ 8202385 w 12192000"/>
              <a:gd name="connsiteY102" fmla="*/ 1312300 h 3781151"/>
              <a:gd name="connsiteX103" fmla="*/ 8367138 w 12192000"/>
              <a:gd name="connsiteY103" fmla="*/ 1289211 h 3781151"/>
              <a:gd name="connsiteX104" fmla="*/ 8396799 w 12192000"/>
              <a:gd name="connsiteY104" fmla="*/ 1291584 h 3781151"/>
              <a:gd name="connsiteX105" fmla="*/ 8431415 w 12192000"/>
              <a:gd name="connsiteY105" fmla="*/ 1275098 h 3781151"/>
              <a:gd name="connsiteX106" fmla="*/ 8569515 w 12192000"/>
              <a:gd name="connsiteY106" fmla="*/ 1207037 h 3781151"/>
              <a:gd name="connsiteX107" fmla="*/ 8672452 w 12192000"/>
              <a:gd name="connsiteY107" fmla="*/ 1135782 h 3781151"/>
              <a:gd name="connsiteX108" fmla="*/ 8824768 w 12192000"/>
              <a:gd name="connsiteY108" fmla="*/ 1121217 h 3781151"/>
              <a:gd name="connsiteX109" fmla="*/ 8909609 w 12192000"/>
              <a:gd name="connsiteY109" fmla="*/ 1087532 h 3781151"/>
              <a:gd name="connsiteX110" fmla="*/ 9036318 w 12192000"/>
              <a:gd name="connsiteY110" fmla="*/ 994500 h 3781151"/>
              <a:gd name="connsiteX111" fmla="*/ 9230382 w 12192000"/>
              <a:gd name="connsiteY111" fmla="*/ 955654 h 3781151"/>
              <a:gd name="connsiteX112" fmla="*/ 9286437 w 12192000"/>
              <a:gd name="connsiteY112" fmla="*/ 997858 h 3781151"/>
              <a:gd name="connsiteX113" fmla="*/ 9349089 w 12192000"/>
              <a:gd name="connsiteY113" fmla="*/ 1015184 h 3781151"/>
              <a:gd name="connsiteX114" fmla="*/ 9347314 w 12192000"/>
              <a:gd name="connsiteY114" fmla="*/ 933744 h 3781151"/>
              <a:gd name="connsiteX115" fmla="*/ 9492995 w 12192000"/>
              <a:gd name="connsiteY115" fmla="*/ 830749 h 3781151"/>
              <a:gd name="connsiteX116" fmla="*/ 9568501 w 12192000"/>
              <a:gd name="connsiteY116" fmla="*/ 787793 h 3781151"/>
              <a:gd name="connsiteX117" fmla="*/ 9691686 w 12192000"/>
              <a:gd name="connsiteY117" fmla="*/ 738088 h 3781151"/>
              <a:gd name="connsiteX118" fmla="*/ 9728219 w 12192000"/>
              <a:gd name="connsiteY118" fmla="*/ 719921 h 3781151"/>
              <a:gd name="connsiteX119" fmla="*/ 10080661 w 12192000"/>
              <a:gd name="connsiteY119" fmla="*/ 505423 h 3781151"/>
              <a:gd name="connsiteX120" fmla="*/ 10335073 w 12192000"/>
              <a:gd name="connsiteY120" fmla="*/ 523921 h 3781151"/>
              <a:gd name="connsiteX121" fmla="*/ 10593135 w 12192000"/>
              <a:gd name="connsiteY121" fmla="*/ 467427 h 3781151"/>
              <a:gd name="connsiteX122" fmla="*/ 10655931 w 12192000"/>
              <a:gd name="connsiteY122" fmla="*/ 401632 h 3781151"/>
              <a:gd name="connsiteX123" fmla="*/ 10695298 w 12192000"/>
              <a:gd name="connsiteY123" fmla="*/ 391761 h 3781151"/>
              <a:gd name="connsiteX124" fmla="*/ 10761489 w 12192000"/>
              <a:gd name="connsiteY124" fmla="*/ 380170 h 3781151"/>
              <a:gd name="connsiteX125" fmla="*/ 10853610 w 12192000"/>
              <a:gd name="connsiteY125" fmla="*/ 332449 h 3781151"/>
              <a:gd name="connsiteX126" fmla="*/ 11052930 w 12192000"/>
              <a:gd name="connsiteY126" fmla="*/ 280871 h 3781151"/>
              <a:gd name="connsiteX127" fmla="*/ 11359700 w 12192000"/>
              <a:gd name="connsiteY127" fmla="*/ 103854 h 3781151"/>
              <a:gd name="connsiteX128" fmla="*/ 11672425 w 12192000"/>
              <a:gd name="connsiteY128" fmla="*/ 31452 h 3781151"/>
              <a:gd name="connsiteX129" fmla="*/ 11912086 w 12192000"/>
              <a:gd name="connsiteY129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8103 w 12192000"/>
              <a:gd name="connsiteY13" fmla="*/ 2801941 h 3781151"/>
              <a:gd name="connsiteX14" fmla="*/ 994062 w 12192000"/>
              <a:gd name="connsiteY14" fmla="*/ 2784559 h 3781151"/>
              <a:gd name="connsiteX15" fmla="*/ 1047040 w 12192000"/>
              <a:gd name="connsiteY15" fmla="*/ 2826828 h 3781151"/>
              <a:gd name="connsiteX16" fmla="*/ 1377085 w 12192000"/>
              <a:gd name="connsiteY16" fmla="*/ 2735410 h 3781151"/>
              <a:gd name="connsiteX17" fmla="*/ 1465015 w 12192000"/>
              <a:gd name="connsiteY17" fmla="*/ 2734757 h 3781151"/>
              <a:gd name="connsiteX18" fmla="*/ 1535004 w 12192000"/>
              <a:gd name="connsiteY18" fmla="*/ 2687835 h 3781151"/>
              <a:gd name="connsiteX19" fmla="*/ 1679251 w 12192000"/>
              <a:gd name="connsiteY19" fmla="*/ 2712367 h 3781151"/>
              <a:gd name="connsiteX20" fmla="*/ 1865161 w 12192000"/>
              <a:gd name="connsiteY20" fmla="*/ 2663121 h 3781151"/>
              <a:gd name="connsiteX21" fmla="*/ 1977927 w 12192000"/>
              <a:gd name="connsiteY21" fmla="*/ 2642448 h 3781151"/>
              <a:gd name="connsiteX22" fmla="*/ 2023175 w 12192000"/>
              <a:gd name="connsiteY22" fmla="*/ 2648402 h 3781151"/>
              <a:gd name="connsiteX23" fmla="*/ 2040685 w 12192000"/>
              <a:gd name="connsiteY23" fmla="*/ 2652651 h 3781151"/>
              <a:gd name="connsiteX24" fmla="*/ 2057102 w 12192000"/>
              <a:gd name="connsiteY24" fmla="*/ 2645758 h 3781151"/>
              <a:gd name="connsiteX25" fmla="*/ 2052057 w 12192000"/>
              <a:gd name="connsiteY25" fmla="*/ 2618002 h 3781151"/>
              <a:gd name="connsiteX26" fmla="*/ 2052988 w 12192000"/>
              <a:gd name="connsiteY26" fmla="*/ 2617321 h 3781151"/>
              <a:gd name="connsiteX27" fmla="*/ 2075835 w 12192000"/>
              <a:gd name="connsiteY27" fmla="*/ 2625051 h 3781151"/>
              <a:gd name="connsiteX28" fmla="*/ 2105280 w 12192000"/>
              <a:gd name="connsiteY28" fmla="*/ 2621772 h 3781151"/>
              <a:gd name="connsiteX29" fmla="*/ 2271487 w 12192000"/>
              <a:gd name="connsiteY29" fmla="*/ 2559602 h 3781151"/>
              <a:gd name="connsiteX30" fmla="*/ 2450874 w 12192000"/>
              <a:gd name="connsiteY30" fmla="*/ 2540963 h 3781151"/>
              <a:gd name="connsiteX31" fmla="*/ 2507266 w 12192000"/>
              <a:gd name="connsiteY31" fmla="*/ 2511976 h 3781151"/>
              <a:gd name="connsiteX32" fmla="*/ 2641503 w 12192000"/>
              <a:gd name="connsiteY32" fmla="*/ 2426341 h 3781151"/>
              <a:gd name="connsiteX33" fmla="*/ 2817182 w 12192000"/>
              <a:gd name="connsiteY33" fmla="*/ 2265557 h 3781151"/>
              <a:gd name="connsiteX34" fmla="*/ 2957554 w 12192000"/>
              <a:gd name="connsiteY34" fmla="*/ 2180877 h 3781151"/>
              <a:gd name="connsiteX35" fmla="*/ 3003677 w 12192000"/>
              <a:gd name="connsiteY35" fmla="*/ 2154878 h 3781151"/>
              <a:gd name="connsiteX36" fmla="*/ 3046876 w 12192000"/>
              <a:gd name="connsiteY36" fmla="*/ 2081296 h 3781151"/>
              <a:gd name="connsiteX37" fmla="*/ 3303290 w 12192000"/>
              <a:gd name="connsiteY37" fmla="*/ 1995084 h 3781151"/>
              <a:gd name="connsiteX38" fmla="*/ 3395602 w 12192000"/>
              <a:gd name="connsiteY38" fmla="*/ 1893639 h 3781151"/>
              <a:gd name="connsiteX39" fmla="*/ 3430100 w 12192000"/>
              <a:gd name="connsiteY39" fmla="*/ 1867444 h 3781151"/>
              <a:gd name="connsiteX40" fmla="*/ 3437914 w 12192000"/>
              <a:gd name="connsiteY40" fmla="*/ 1869491 h 3781151"/>
              <a:gd name="connsiteX41" fmla="*/ 3438972 w 12192000"/>
              <a:gd name="connsiteY41" fmla="*/ 1871208 h 3781151"/>
              <a:gd name="connsiteX42" fmla="*/ 3547723 w 12192000"/>
              <a:gd name="connsiteY42" fmla="*/ 1831216 h 3781151"/>
              <a:gd name="connsiteX43" fmla="*/ 3572350 w 12192000"/>
              <a:gd name="connsiteY43" fmla="*/ 1826069 h 3781151"/>
              <a:gd name="connsiteX44" fmla="*/ 3575291 w 12192000"/>
              <a:gd name="connsiteY44" fmla="*/ 1827289 h 3781151"/>
              <a:gd name="connsiteX45" fmla="*/ 3595183 w 12192000"/>
              <a:gd name="connsiteY45" fmla="*/ 1816299 h 3781151"/>
              <a:gd name="connsiteX46" fmla="*/ 3611353 w 12192000"/>
              <a:gd name="connsiteY46" fmla="*/ 1798929 h 3781151"/>
              <a:gd name="connsiteX47" fmla="*/ 3825586 w 12192000"/>
              <a:gd name="connsiteY47" fmla="*/ 1798552 h 3781151"/>
              <a:gd name="connsiteX48" fmla="*/ 4166327 w 12192000"/>
              <a:gd name="connsiteY48" fmla="*/ 1747015 h 3781151"/>
              <a:gd name="connsiteX49" fmla="*/ 4437661 w 12192000"/>
              <a:gd name="connsiteY49" fmla="*/ 1663068 h 3781151"/>
              <a:gd name="connsiteX50" fmla="*/ 4510862 w 12192000"/>
              <a:gd name="connsiteY50" fmla="*/ 1665514 h 3781151"/>
              <a:gd name="connsiteX51" fmla="*/ 4573217 w 12192000"/>
              <a:gd name="connsiteY51" fmla="*/ 1633854 h 3781151"/>
              <a:gd name="connsiteX52" fmla="*/ 4605137 w 12192000"/>
              <a:gd name="connsiteY52" fmla="*/ 1644474 h 3781151"/>
              <a:gd name="connsiteX53" fmla="*/ 4623509 w 12192000"/>
              <a:gd name="connsiteY53" fmla="*/ 1643919 h 3781151"/>
              <a:gd name="connsiteX54" fmla="*/ 4629310 w 12192000"/>
              <a:gd name="connsiteY54" fmla="*/ 1653854 h 3781151"/>
              <a:gd name="connsiteX55" fmla="*/ 4657404 w 12192000"/>
              <a:gd name="connsiteY55" fmla="*/ 1660247 h 3781151"/>
              <a:gd name="connsiteX56" fmla="*/ 4691044 w 12192000"/>
              <a:gd name="connsiteY56" fmla="*/ 1656408 h 3781151"/>
              <a:gd name="connsiteX57" fmla="*/ 4850032 w 12192000"/>
              <a:gd name="connsiteY57" fmla="*/ 1626917 h 3781151"/>
              <a:gd name="connsiteX58" fmla="*/ 4945654 w 12192000"/>
              <a:gd name="connsiteY58" fmla="*/ 1615689 h 3781151"/>
              <a:gd name="connsiteX59" fmla="*/ 4982770 w 12192000"/>
              <a:gd name="connsiteY59" fmla="*/ 1621504 h 3781151"/>
              <a:gd name="connsiteX60" fmla="*/ 5034068 w 12192000"/>
              <a:gd name="connsiteY60" fmla="*/ 1622846 h 3781151"/>
              <a:gd name="connsiteX61" fmla="*/ 5157133 w 12192000"/>
              <a:gd name="connsiteY61" fmla="*/ 1608775 h 3781151"/>
              <a:gd name="connsiteX62" fmla="*/ 5331645 w 12192000"/>
              <a:gd name="connsiteY62" fmla="*/ 1590152 h 3781151"/>
              <a:gd name="connsiteX63" fmla="*/ 5339977 w 12192000"/>
              <a:gd name="connsiteY63" fmla="*/ 1596841 h 3781151"/>
              <a:gd name="connsiteX64" fmla="*/ 5400314 w 12192000"/>
              <a:gd name="connsiteY64" fmla="*/ 1588177 h 3781151"/>
              <a:gd name="connsiteX65" fmla="*/ 5607257 w 12192000"/>
              <a:gd name="connsiteY65" fmla="*/ 1505972 h 3781151"/>
              <a:gd name="connsiteX66" fmla="*/ 5725292 w 12192000"/>
              <a:gd name="connsiteY66" fmla="*/ 1490473 h 3781151"/>
              <a:gd name="connsiteX67" fmla="*/ 5767898 w 12192000"/>
              <a:gd name="connsiteY67" fmla="*/ 1493335 h 3781151"/>
              <a:gd name="connsiteX68" fmla="*/ 5839240 w 12192000"/>
              <a:gd name="connsiteY68" fmla="*/ 1497610 h 3781151"/>
              <a:gd name="connsiteX69" fmla="*/ 5905402 w 12192000"/>
              <a:gd name="connsiteY69" fmla="*/ 1514878 h 3781151"/>
              <a:gd name="connsiteX70" fmla="*/ 5964698 w 12192000"/>
              <a:gd name="connsiteY70" fmla="*/ 1489113 h 3781151"/>
              <a:gd name="connsiteX71" fmla="*/ 6017881 w 12192000"/>
              <a:gd name="connsiteY71" fmla="*/ 1478726 h 3781151"/>
              <a:gd name="connsiteX72" fmla="*/ 6023244 w 12192000"/>
              <a:gd name="connsiteY72" fmla="*/ 1485861 h 3781151"/>
              <a:gd name="connsiteX73" fmla="*/ 6030193 w 12192000"/>
              <a:gd name="connsiteY73" fmla="*/ 1485330 h 3781151"/>
              <a:gd name="connsiteX74" fmla="*/ 6032755 w 12192000"/>
              <a:gd name="connsiteY74" fmla="*/ 1476614 h 3781151"/>
              <a:gd name="connsiteX75" fmla="*/ 6114491 w 12192000"/>
              <a:gd name="connsiteY75" fmla="*/ 1435020 h 3781151"/>
              <a:gd name="connsiteX76" fmla="*/ 6228089 w 12192000"/>
              <a:gd name="connsiteY76" fmla="*/ 1392213 h 3781151"/>
              <a:gd name="connsiteX77" fmla="*/ 6266132 w 12192000"/>
              <a:gd name="connsiteY77" fmla="*/ 1396181 h 3781151"/>
              <a:gd name="connsiteX78" fmla="*/ 6266284 w 12192000"/>
              <a:gd name="connsiteY78" fmla="*/ 1396172 h 3781151"/>
              <a:gd name="connsiteX79" fmla="*/ 6267815 w 12192000"/>
              <a:gd name="connsiteY79" fmla="*/ 1401423 h 3781151"/>
              <a:gd name="connsiteX80" fmla="*/ 6277660 w 12192000"/>
              <a:gd name="connsiteY80" fmla="*/ 1400632 h 3781151"/>
              <a:gd name="connsiteX81" fmla="*/ 6290206 w 12192000"/>
              <a:gd name="connsiteY81" fmla="*/ 1395045 h 3781151"/>
              <a:gd name="connsiteX82" fmla="*/ 6318021 w 12192000"/>
              <a:gd name="connsiteY82" fmla="*/ 1401415 h 3781151"/>
              <a:gd name="connsiteX83" fmla="*/ 6319318 w 12192000"/>
              <a:gd name="connsiteY83" fmla="*/ 1402047 h 3781151"/>
              <a:gd name="connsiteX84" fmla="*/ 6391161 w 12192000"/>
              <a:gd name="connsiteY84" fmla="*/ 1439443 h 3781151"/>
              <a:gd name="connsiteX85" fmla="*/ 6458507 w 12192000"/>
              <a:gd name="connsiteY85" fmla="*/ 1506631 h 3781151"/>
              <a:gd name="connsiteX86" fmla="*/ 6567007 w 12192000"/>
              <a:gd name="connsiteY86" fmla="*/ 1543856 h 3781151"/>
              <a:gd name="connsiteX87" fmla="*/ 6607554 w 12192000"/>
              <a:gd name="connsiteY87" fmla="*/ 1553791 h 3781151"/>
              <a:gd name="connsiteX88" fmla="*/ 6731017 w 12192000"/>
              <a:gd name="connsiteY88" fmla="*/ 1571341 h 3781151"/>
              <a:gd name="connsiteX89" fmla="*/ 6734116 w 12192000"/>
              <a:gd name="connsiteY89" fmla="*/ 1568435 h 3781151"/>
              <a:gd name="connsiteX90" fmla="*/ 6918249 w 12192000"/>
              <a:gd name="connsiteY90" fmla="*/ 1468691 h 3781151"/>
              <a:gd name="connsiteX91" fmla="*/ 7067518 w 12192000"/>
              <a:gd name="connsiteY91" fmla="*/ 1422257 h 3781151"/>
              <a:gd name="connsiteX92" fmla="*/ 7124203 w 12192000"/>
              <a:gd name="connsiteY92" fmla="*/ 1416853 h 3781151"/>
              <a:gd name="connsiteX93" fmla="*/ 7218949 w 12192000"/>
              <a:gd name="connsiteY93" fmla="*/ 1407112 h 3781151"/>
              <a:gd name="connsiteX94" fmla="*/ 7298895 w 12192000"/>
              <a:gd name="connsiteY94" fmla="*/ 1427110 h 3781151"/>
              <a:gd name="connsiteX95" fmla="*/ 7374497 w 12192000"/>
              <a:gd name="connsiteY95" fmla="*/ 1408155 h 3781151"/>
              <a:gd name="connsiteX96" fmla="*/ 7380250 w 12192000"/>
              <a:gd name="connsiteY96" fmla="*/ 1368474 h 3781151"/>
              <a:gd name="connsiteX97" fmla="*/ 7464957 w 12192000"/>
              <a:gd name="connsiteY97" fmla="*/ 1359648 h 3781151"/>
              <a:gd name="connsiteX98" fmla="*/ 7594747 w 12192000"/>
              <a:gd name="connsiteY98" fmla="*/ 1350130 h 3781151"/>
              <a:gd name="connsiteX99" fmla="*/ 7666555 w 12192000"/>
              <a:gd name="connsiteY99" fmla="*/ 1335529 h 3781151"/>
              <a:gd name="connsiteX100" fmla="*/ 7866007 w 12192000"/>
              <a:gd name="connsiteY100" fmla="*/ 1305544 h 3781151"/>
              <a:gd name="connsiteX101" fmla="*/ 8068308 w 12192000"/>
              <a:gd name="connsiteY101" fmla="*/ 1283051 h 3781151"/>
              <a:gd name="connsiteX102" fmla="*/ 8202385 w 12192000"/>
              <a:gd name="connsiteY102" fmla="*/ 1312300 h 3781151"/>
              <a:gd name="connsiteX103" fmla="*/ 8367138 w 12192000"/>
              <a:gd name="connsiteY103" fmla="*/ 1289211 h 3781151"/>
              <a:gd name="connsiteX104" fmla="*/ 8396799 w 12192000"/>
              <a:gd name="connsiteY104" fmla="*/ 1291584 h 3781151"/>
              <a:gd name="connsiteX105" fmla="*/ 8431415 w 12192000"/>
              <a:gd name="connsiteY105" fmla="*/ 1275098 h 3781151"/>
              <a:gd name="connsiteX106" fmla="*/ 8569515 w 12192000"/>
              <a:gd name="connsiteY106" fmla="*/ 1207037 h 3781151"/>
              <a:gd name="connsiteX107" fmla="*/ 8672452 w 12192000"/>
              <a:gd name="connsiteY107" fmla="*/ 1135782 h 3781151"/>
              <a:gd name="connsiteX108" fmla="*/ 8824768 w 12192000"/>
              <a:gd name="connsiteY108" fmla="*/ 1121217 h 3781151"/>
              <a:gd name="connsiteX109" fmla="*/ 8909609 w 12192000"/>
              <a:gd name="connsiteY109" fmla="*/ 1087532 h 3781151"/>
              <a:gd name="connsiteX110" fmla="*/ 9036318 w 12192000"/>
              <a:gd name="connsiteY110" fmla="*/ 994500 h 3781151"/>
              <a:gd name="connsiteX111" fmla="*/ 9230382 w 12192000"/>
              <a:gd name="connsiteY111" fmla="*/ 955654 h 3781151"/>
              <a:gd name="connsiteX112" fmla="*/ 9286437 w 12192000"/>
              <a:gd name="connsiteY112" fmla="*/ 997858 h 3781151"/>
              <a:gd name="connsiteX113" fmla="*/ 9349089 w 12192000"/>
              <a:gd name="connsiteY113" fmla="*/ 1015184 h 3781151"/>
              <a:gd name="connsiteX114" fmla="*/ 9347314 w 12192000"/>
              <a:gd name="connsiteY114" fmla="*/ 933744 h 3781151"/>
              <a:gd name="connsiteX115" fmla="*/ 9492995 w 12192000"/>
              <a:gd name="connsiteY115" fmla="*/ 830749 h 3781151"/>
              <a:gd name="connsiteX116" fmla="*/ 9568501 w 12192000"/>
              <a:gd name="connsiteY116" fmla="*/ 787793 h 3781151"/>
              <a:gd name="connsiteX117" fmla="*/ 9691686 w 12192000"/>
              <a:gd name="connsiteY117" fmla="*/ 738088 h 3781151"/>
              <a:gd name="connsiteX118" fmla="*/ 9728219 w 12192000"/>
              <a:gd name="connsiteY118" fmla="*/ 719921 h 3781151"/>
              <a:gd name="connsiteX119" fmla="*/ 10080661 w 12192000"/>
              <a:gd name="connsiteY119" fmla="*/ 505423 h 3781151"/>
              <a:gd name="connsiteX120" fmla="*/ 10335073 w 12192000"/>
              <a:gd name="connsiteY120" fmla="*/ 523921 h 3781151"/>
              <a:gd name="connsiteX121" fmla="*/ 10593135 w 12192000"/>
              <a:gd name="connsiteY121" fmla="*/ 467427 h 3781151"/>
              <a:gd name="connsiteX122" fmla="*/ 10655931 w 12192000"/>
              <a:gd name="connsiteY122" fmla="*/ 401632 h 3781151"/>
              <a:gd name="connsiteX123" fmla="*/ 10695298 w 12192000"/>
              <a:gd name="connsiteY123" fmla="*/ 391761 h 3781151"/>
              <a:gd name="connsiteX124" fmla="*/ 10761489 w 12192000"/>
              <a:gd name="connsiteY124" fmla="*/ 380170 h 3781151"/>
              <a:gd name="connsiteX125" fmla="*/ 10853610 w 12192000"/>
              <a:gd name="connsiteY125" fmla="*/ 332449 h 3781151"/>
              <a:gd name="connsiteX126" fmla="*/ 11052930 w 12192000"/>
              <a:gd name="connsiteY126" fmla="*/ 280871 h 3781151"/>
              <a:gd name="connsiteX127" fmla="*/ 11359700 w 12192000"/>
              <a:gd name="connsiteY127" fmla="*/ 158445 h 3781151"/>
              <a:gd name="connsiteX128" fmla="*/ 11672425 w 12192000"/>
              <a:gd name="connsiteY128" fmla="*/ 31452 h 3781151"/>
              <a:gd name="connsiteX129" fmla="*/ 11912086 w 12192000"/>
              <a:gd name="connsiteY129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8103 w 12192000"/>
              <a:gd name="connsiteY13" fmla="*/ 2801941 h 3781151"/>
              <a:gd name="connsiteX14" fmla="*/ 994062 w 12192000"/>
              <a:gd name="connsiteY14" fmla="*/ 2784559 h 3781151"/>
              <a:gd name="connsiteX15" fmla="*/ 1047040 w 12192000"/>
              <a:gd name="connsiteY15" fmla="*/ 2826828 h 3781151"/>
              <a:gd name="connsiteX16" fmla="*/ 1377085 w 12192000"/>
              <a:gd name="connsiteY16" fmla="*/ 2735410 h 3781151"/>
              <a:gd name="connsiteX17" fmla="*/ 1465015 w 12192000"/>
              <a:gd name="connsiteY17" fmla="*/ 2734757 h 3781151"/>
              <a:gd name="connsiteX18" fmla="*/ 1535004 w 12192000"/>
              <a:gd name="connsiteY18" fmla="*/ 2687835 h 3781151"/>
              <a:gd name="connsiteX19" fmla="*/ 1679251 w 12192000"/>
              <a:gd name="connsiteY19" fmla="*/ 2712367 h 3781151"/>
              <a:gd name="connsiteX20" fmla="*/ 1865161 w 12192000"/>
              <a:gd name="connsiteY20" fmla="*/ 2663121 h 3781151"/>
              <a:gd name="connsiteX21" fmla="*/ 1977927 w 12192000"/>
              <a:gd name="connsiteY21" fmla="*/ 2642448 h 3781151"/>
              <a:gd name="connsiteX22" fmla="*/ 2023175 w 12192000"/>
              <a:gd name="connsiteY22" fmla="*/ 2648402 h 3781151"/>
              <a:gd name="connsiteX23" fmla="*/ 2040685 w 12192000"/>
              <a:gd name="connsiteY23" fmla="*/ 2652651 h 3781151"/>
              <a:gd name="connsiteX24" fmla="*/ 2057102 w 12192000"/>
              <a:gd name="connsiteY24" fmla="*/ 2645758 h 3781151"/>
              <a:gd name="connsiteX25" fmla="*/ 2052057 w 12192000"/>
              <a:gd name="connsiteY25" fmla="*/ 2618002 h 3781151"/>
              <a:gd name="connsiteX26" fmla="*/ 2052988 w 12192000"/>
              <a:gd name="connsiteY26" fmla="*/ 2617321 h 3781151"/>
              <a:gd name="connsiteX27" fmla="*/ 2075835 w 12192000"/>
              <a:gd name="connsiteY27" fmla="*/ 2625051 h 3781151"/>
              <a:gd name="connsiteX28" fmla="*/ 2105280 w 12192000"/>
              <a:gd name="connsiteY28" fmla="*/ 2621772 h 3781151"/>
              <a:gd name="connsiteX29" fmla="*/ 2271487 w 12192000"/>
              <a:gd name="connsiteY29" fmla="*/ 2559602 h 3781151"/>
              <a:gd name="connsiteX30" fmla="*/ 2450874 w 12192000"/>
              <a:gd name="connsiteY30" fmla="*/ 2540963 h 3781151"/>
              <a:gd name="connsiteX31" fmla="*/ 2507266 w 12192000"/>
              <a:gd name="connsiteY31" fmla="*/ 2511976 h 3781151"/>
              <a:gd name="connsiteX32" fmla="*/ 2641503 w 12192000"/>
              <a:gd name="connsiteY32" fmla="*/ 2426341 h 3781151"/>
              <a:gd name="connsiteX33" fmla="*/ 2817182 w 12192000"/>
              <a:gd name="connsiteY33" fmla="*/ 2265557 h 3781151"/>
              <a:gd name="connsiteX34" fmla="*/ 2957554 w 12192000"/>
              <a:gd name="connsiteY34" fmla="*/ 2180877 h 3781151"/>
              <a:gd name="connsiteX35" fmla="*/ 3003677 w 12192000"/>
              <a:gd name="connsiteY35" fmla="*/ 2154878 h 3781151"/>
              <a:gd name="connsiteX36" fmla="*/ 3046876 w 12192000"/>
              <a:gd name="connsiteY36" fmla="*/ 2081296 h 3781151"/>
              <a:gd name="connsiteX37" fmla="*/ 3303290 w 12192000"/>
              <a:gd name="connsiteY37" fmla="*/ 1995084 h 3781151"/>
              <a:gd name="connsiteX38" fmla="*/ 3395602 w 12192000"/>
              <a:gd name="connsiteY38" fmla="*/ 1893639 h 3781151"/>
              <a:gd name="connsiteX39" fmla="*/ 3430100 w 12192000"/>
              <a:gd name="connsiteY39" fmla="*/ 1867444 h 3781151"/>
              <a:gd name="connsiteX40" fmla="*/ 3437914 w 12192000"/>
              <a:gd name="connsiteY40" fmla="*/ 1869491 h 3781151"/>
              <a:gd name="connsiteX41" fmla="*/ 3438972 w 12192000"/>
              <a:gd name="connsiteY41" fmla="*/ 1871208 h 3781151"/>
              <a:gd name="connsiteX42" fmla="*/ 3547723 w 12192000"/>
              <a:gd name="connsiteY42" fmla="*/ 1831216 h 3781151"/>
              <a:gd name="connsiteX43" fmla="*/ 3572350 w 12192000"/>
              <a:gd name="connsiteY43" fmla="*/ 1826069 h 3781151"/>
              <a:gd name="connsiteX44" fmla="*/ 3575291 w 12192000"/>
              <a:gd name="connsiteY44" fmla="*/ 1827289 h 3781151"/>
              <a:gd name="connsiteX45" fmla="*/ 3595183 w 12192000"/>
              <a:gd name="connsiteY45" fmla="*/ 1816299 h 3781151"/>
              <a:gd name="connsiteX46" fmla="*/ 3611353 w 12192000"/>
              <a:gd name="connsiteY46" fmla="*/ 1798929 h 3781151"/>
              <a:gd name="connsiteX47" fmla="*/ 3825586 w 12192000"/>
              <a:gd name="connsiteY47" fmla="*/ 1798552 h 3781151"/>
              <a:gd name="connsiteX48" fmla="*/ 4166327 w 12192000"/>
              <a:gd name="connsiteY48" fmla="*/ 1747015 h 3781151"/>
              <a:gd name="connsiteX49" fmla="*/ 4437661 w 12192000"/>
              <a:gd name="connsiteY49" fmla="*/ 1663068 h 3781151"/>
              <a:gd name="connsiteX50" fmla="*/ 4510862 w 12192000"/>
              <a:gd name="connsiteY50" fmla="*/ 1665514 h 3781151"/>
              <a:gd name="connsiteX51" fmla="*/ 4573217 w 12192000"/>
              <a:gd name="connsiteY51" fmla="*/ 1633854 h 3781151"/>
              <a:gd name="connsiteX52" fmla="*/ 4605137 w 12192000"/>
              <a:gd name="connsiteY52" fmla="*/ 1644474 h 3781151"/>
              <a:gd name="connsiteX53" fmla="*/ 4623509 w 12192000"/>
              <a:gd name="connsiteY53" fmla="*/ 1643919 h 3781151"/>
              <a:gd name="connsiteX54" fmla="*/ 4629310 w 12192000"/>
              <a:gd name="connsiteY54" fmla="*/ 1653854 h 3781151"/>
              <a:gd name="connsiteX55" fmla="*/ 4657404 w 12192000"/>
              <a:gd name="connsiteY55" fmla="*/ 1660247 h 3781151"/>
              <a:gd name="connsiteX56" fmla="*/ 4691044 w 12192000"/>
              <a:gd name="connsiteY56" fmla="*/ 1656408 h 3781151"/>
              <a:gd name="connsiteX57" fmla="*/ 4850032 w 12192000"/>
              <a:gd name="connsiteY57" fmla="*/ 1626917 h 3781151"/>
              <a:gd name="connsiteX58" fmla="*/ 4945654 w 12192000"/>
              <a:gd name="connsiteY58" fmla="*/ 1615689 h 3781151"/>
              <a:gd name="connsiteX59" fmla="*/ 4982770 w 12192000"/>
              <a:gd name="connsiteY59" fmla="*/ 1621504 h 3781151"/>
              <a:gd name="connsiteX60" fmla="*/ 5034068 w 12192000"/>
              <a:gd name="connsiteY60" fmla="*/ 1622846 h 3781151"/>
              <a:gd name="connsiteX61" fmla="*/ 5157133 w 12192000"/>
              <a:gd name="connsiteY61" fmla="*/ 1608775 h 3781151"/>
              <a:gd name="connsiteX62" fmla="*/ 5331645 w 12192000"/>
              <a:gd name="connsiteY62" fmla="*/ 1590152 h 3781151"/>
              <a:gd name="connsiteX63" fmla="*/ 5339977 w 12192000"/>
              <a:gd name="connsiteY63" fmla="*/ 1596841 h 3781151"/>
              <a:gd name="connsiteX64" fmla="*/ 5400314 w 12192000"/>
              <a:gd name="connsiteY64" fmla="*/ 1588177 h 3781151"/>
              <a:gd name="connsiteX65" fmla="*/ 5607257 w 12192000"/>
              <a:gd name="connsiteY65" fmla="*/ 1505972 h 3781151"/>
              <a:gd name="connsiteX66" fmla="*/ 5725292 w 12192000"/>
              <a:gd name="connsiteY66" fmla="*/ 1490473 h 3781151"/>
              <a:gd name="connsiteX67" fmla="*/ 5767898 w 12192000"/>
              <a:gd name="connsiteY67" fmla="*/ 1493335 h 3781151"/>
              <a:gd name="connsiteX68" fmla="*/ 5839240 w 12192000"/>
              <a:gd name="connsiteY68" fmla="*/ 1497610 h 3781151"/>
              <a:gd name="connsiteX69" fmla="*/ 5905402 w 12192000"/>
              <a:gd name="connsiteY69" fmla="*/ 1514878 h 3781151"/>
              <a:gd name="connsiteX70" fmla="*/ 5964698 w 12192000"/>
              <a:gd name="connsiteY70" fmla="*/ 1489113 h 3781151"/>
              <a:gd name="connsiteX71" fmla="*/ 6017881 w 12192000"/>
              <a:gd name="connsiteY71" fmla="*/ 1478726 h 3781151"/>
              <a:gd name="connsiteX72" fmla="*/ 6023244 w 12192000"/>
              <a:gd name="connsiteY72" fmla="*/ 1485861 h 3781151"/>
              <a:gd name="connsiteX73" fmla="*/ 6030193 w 12192000"/>
              <a:gd name="connsiteY73" fmla="*/ 1485330 h 3781151"/>
              <a:gd name="connsiteX74" fmla="*/ 6032755 w 12192000"/>
              <a:gd name="connsiteY74" fmla="*/ 1476614 h 3781151"/>
              <a:gd name="connsiteX75" fmla="*/ 6114491 w 12192000"/>
              <a:gd name="connsiteY75" fmla="*/ 1435020 h 3781151"/>
              <a:gd name="connsiteX76" fmla="*/ 6228089 w 12192000"/>
              <a:gd name="connsiteY76" fmla="*/ 1392213 h 3781151"/>
              <a:gd name="connsiteX77" fmla="*/ 6266132 w 12192000"/>
              <a:gd name="connsiteY77" fmla="*/ 1396181 h 3781151"/>
              <a:gd name="connsiteX78" fmla="*/ 6266284 w 12192000"/>
              <a:gd name="connsiteY78" fmla="*/ 1396172 h 3781151"/>
              <a:gd name="connsiteX79" fmla="*/ 6267815 w 12192000"/>
              <a:gd name="connsiteY79" fmla="*/ 1401423 h 3781151"/>
              <a:gd name="connsiteX80" fmla="*/ 6277660 w 12192000"/>
              <a:gd name="connsiteY80" fmla="*/ 1400632 h 3781151"/>
              <a:gd name="connsiteX81" fmla="*/ 6290206 w 12192000"/>
              <a:gd name="connsiteY81" fmla="*/ 1395045 h 3781151"/>
              <a:gd name="connsiteX82" fmla="*/ 6318021 w 12192000"/>
              <a:gd name="connsiteY82" fmla="*/ 1401415 h 3781151"/>
              <a:gd name="connsiteX83" fmla="*/ 6319318 w 12192000"/>
              <a:gd name="connsiteY83" fmla="*/ 1402047 h 3781151"/>
              <a:gd name="connsiteX84" fmla="*/ 6391161 w 12192000"/>
              <a:gd name="connsiteY84" fmla="*/ 1439443 h 3781151"/>
              <a:gd name="connsiteX85" fmla="*/ 6458507 w 12192000"/>
              <a:gd name="connsiteY85" fmla="*/ 1506631 h 3781151"/>
              <a:gd name="connsiteX86" fmla="*/ 6567007 w 12192000"/>
              <a:gd name="connsiteY86" fmla="*/ 1543856 h 3781151"/>
              <a:gd name="connsiteX87" fmla="*/ 6607554 w 12192000"/>
              <a:gd name="connsiteY87" fmla="*/ 1553791 h 3781151"/>
              <a:gd name="connsiteX88" fmla="*/ 6731017 w 12192000"/>
              <a:gd name="connsiteY88" fmla="*/ 1571341 h 3781151"/>
              <a:gd name="connsiteX89" fmla="*/ 6734116 w 12192000"/>
              <a:gd name="connsiteY89" fmla="*/ 1568435 h 3781151"/>
              <a:gd name="connsiteX90" fmla="*/ 6918249 w 12192000"/>
              <a:gd name="connsiteY90" fmla="*/ 1468691 h 3781151"/>
              <a:gd name="connsiteX91" fmla="*/ 7067518 w 12192000"/>
              <a:gd name="connsiteY91" fmla="*/ 1422257 h 3781151"/>
              <a:gd name="connsiteX92" fmla="*/ 7124203 w 12192000"/>
              <a:gd name="connsiteY92" fmla="*/ 1416853 h 3781151"/>
              <a:gd name="connsiteX93" fmla="*/ 7218949 w 12192000"/>
              <a:gd name="connsiteY93" fmla="*/ 1407112 h 3781151"/>
              <a:gd name="connsiteX94" fmla="*/ 7298895 w 12192000"/>
              <a:gd name="connsiteY94" fmla="*/ 1427110 h 3781151"/>
              <a:gd name="connsiteX95" fmla="*/ 7374497 w 12192000"/>
              <a:gd name="connsiteY95" fmla="*/ 1408155 h 3781151"/>
              <a:gd name="connsiteX96" fmla="*/ 7380250 w 12192000"/>
              <a:gd name="connsiteY96" fmla="*/ 1368474 h 3781151"/>
              <a:gd name="connsiteX97" fmla="*/ 7464957 w 12192000"/>
              <a:gd name="connsiteY97" fmla="*/ 1359648 h 3781151"/>
              <a:gd name="connsiteX98" fmla="*/ 7594747 w 12192000"/>
              <a:gd name="connsiteY98" fmla="*/ 1350130 h 3781151"/>
              <a:gd name="connsiteX99" fmla="*/ 7666555 w 12192000"/>
              <a:gd name="connsiteY99" fmla="*/ 1335529 h 3781151"/>
              <a:gd name="connsiteX100" fmla="*/ 7866007 w 12192000"/>
              <a:gd name="connsiteY100" fmla="*/ 1305544 h 3781151"/>
              <a:gd name="connsiteX101" fmla="*/ 8068308 w 12192000"/>
              <a:gd name="connsiteY101" fmla="*/ 1283051 h 3781151"/>
              <a:gd name="connsiteX102" fmla="*/ 8202385 w 12192000"/>
              <a:gd name="connsiteY102" fmla="*/ 1312300 h 3781151"/>
              <a:gd name="connsiteX103" fmla="*/ 8367138 w 12192000"/>
              <a:gd name="connsiteY103" fmla="*/ 1289211 h 3781151"/>
              <a:gd name="connsiteX104" fmla="*/ 8396799 w 12192000"/>
              <a:gd name="connsiteY104" fmla="*/ 1291584 h 3781151"/>
              <a:gd name="connsiteX105" fmla="*/ 8431415 w 12192000"/>
              <a:gd name="connsiteY105" fmla="*/ 1275098 h 3781151"/>
              <a:gd name="connsiteX106" fmla="*/ 8569515 w 12192000"/>
              <a:gd name="connsiteY106" fmla="*/ 1207037 h 3781151"/>
              <a:gd name="connsiteX107" fmla="*/ 8672452 w 12192000"/>
              <a:gd name="connsiteY107" fmla="*/ 1135782 h 3781151"/>
              <a:gd name="connsiteX108" fmla="*/ 8824768 w 12192000"/>
              <a:gd name="connsiteY108" fmla="*/ 1121217 h 3781151"/>
              <a:gd name="connsiteX109" fmla="*/ 8909609 w 12192000"/>
              <a:gd name="connsiteY109" fmla="*/ 1087532 h 3781151"/>
              <a:gd name="connsiteX110" fmla="*/ 9036318 w 12192000"/>
              <a:gd name="connsiteY110" fmla="*/ 994500 h 3781151"/>
              <a:gd name="connsiteX111" fmla="*/ 9230382 w 12192000"/>
              <a:gd name="connsiteY111" fmla="*/ 955654 h 3781151"/>
              <a:gd name="connsiteX112" fmla="*/ 9286437 w 12192000"/>
              <a:gd name="connsiteY112" fmla="*/ 997858 h 3781151"/>
              <a:gd name="connsiteX113" fmla="*/ 9349089 w 12192000"/>
              <a:gd name="connsiteY113" fmla="*/ 1015184 h 3781151"/>
              <a:gd name="connsiteX114" fmla="*/ 9347314 w 12192000"/>
              <a:gd name="connsiteY114" fmla="*/ 933744 h 3781151"/>
              <a:gd name="connsiteX115" fmla="*/ 9492995 w 12192000"/>
              <a:gd name="connsiteY115" fmla="*/ 830749 h 3781151"/>
              <a:gd name="connsiteX116" fmla="*/ 9568501 w 12192000"/>
              <a:gd name="connsiteY116" fmla="*/ 787793 h 3781151"/>
              <a:gd name="connsiteX117" fmla="*/ 9691686 w 12192000"/>
              <a:gd name="connsiteY117" fmla="*/ 738088 h 3781151"/>
              <a:gd name="connsiteX118" fmla="*/ 9728219 w 12192000"/>
              <a:gd name="connsiteY118" fmla="*/ 719921 h 3781151"/>
              <a:gd name="connsiteX119" fmla="*/ 10080661 w 12192000"/>
              <a:gd name="connsiteY119" fmla="*/ 505423 h 3781151"/>
              <a:gd name="connsiteX120" fmla="*/ 10335073 w 12192000"/>
              <a:gd name="connsiteY120" fmla="*/ 523921 h 3781151"/>
              <a:gd name="connsiteX121" fmla="*/ 10593135 w 12192000"/>
              <a:gd name="connsiteY121" fmla="*/ 467427 h 3781151"/>
              <a:gd name="connsiteX122" fmla="*/ 10655931 w 12192000"/>
              <a:gd name="connsiteY122" fmla="*/ 401632 h 3781151"/>
              <a:gd name="connsiteX123" fmla="*/ 10695298 w 12192000"/>
              <a:gd name="connsiteY123" fmla="*/ 391761 h 3781151"/>
              <a:gd name="connsiteX124" fmla="*/ 10761489 w 12192000"/>
              <a:gd name="connsiteY124" fmla="*/ 380170 h 3781151"/>
              <a:gd name="connsiteX125" fmla="*/ 10853610 w 12192000"/>
              <a:gd name="connsiteY125" fmla="*/ 332449 h 3781151"/>
              <a:gd name="connsiteX126" fmla="*/ 11052930 w 12192000"/>
              <a:gd name="connsiteY126" fmla="*/ 280871 h 3781151"/>
              <a:gd name="connsiteX127" fmla="*/ 11359700 w 12192000"/>
              <a:gd name="connsiteY127" fmla="*/ 158445 h 3781151"/>
              <a:gd name="connsiteX128" fmla="*/ 11672425 w 12192000"/>
              <a:gd name="connsiteY128" fmla="*/ 31452 h 3781151"/>
              <a:gd name="connsiteX129" fmla="*/ 11912086 w 12192000"/>
              <a:gd name="connsiteY129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8103 w 12192000"/>
              <a:gd name="connsiteY13" fmla="*/ 2801941 h 3781151"/>
              <a:gd name="connsiteX14" fmla="*/ 994062 w 12192000"/>
              <a:gd name="connsiteY14" fmla="*/ 2784559 h 3781151"/>
              <a:gd name="connsiteX15" fmla="*/ 1047040 w 12192000"/>
              <a:gd name="connsiteY15" fmla="*/ 2826828 h 3781151"/>
              <a:gd name="connsiteX16" fmla="*/ 1377085 w 12192000"/>
              <a:gd name="connsiteY16" fmla="*/ 2735410 h 3781151"/>
              <a:gd name="connsiteX17" fmla="*/ 1465015 w 12192000"/>
              <a:gd name="connsiteY17" fmla="*/ 2734757 h 3781151"/>
              <a:gd name="connsiteX18" fmla="*/ 1535004 w 12192000"/>
              <a:gd name="connsiteY18" fmla="*/ 2687835 h 3781151"/>
              <a:gd name="connsiteX19" fmla="*/ 1679251 w 12192000"/>
              <a:gd name="connsiteY19" fmla="*/ 2712367 h 3781151"/>
              <a:gd name="connsiteX20" fmla="*/ 1865161 w 12192000"/>
              <a:gd name="connsiteY20" fmla="*/ 2663121 h 3781151"/>
              <a:gd name="connsiteX21" fmla="*/ 1977927 w 12192000"/>
              <a:gd name="connsiteY21" fmla="*/ 2642448 h 3781151"/>
              <a:gd name="connsiteX22" fmla="*/ 2023175 w 12192000"/>
              <a:gd name="connsiteY22" fmla="*/ 2648402 h 3781151"/>
              <a:gd name="connsiteX23" fmla="*/ 2040685 w 12192000"/>
              <a:gd name="connsiteY23" fmla="*/ 2652651 h 3781151"/>
              <a:gd name="connsiteX24" fmla="*/ 2057102 w 12192000"/>
              <a:gd name="connsiteY24" fmla="*/ 2645758 h 3781151"/>
              <a:gd name="connsiteX25" fmla="*/ 2052057 w 12192000"/>
              <a:gd name="connsiteY25" fmla="*/ 2618002 h 3781151"/>
              <a:gd name="connsiteX26" fmla="*/ 2052988 w 12192000"/>
              <a:gd name="connsiteY26" fmla="*/ 2617321 h 3781151"/>
              <a:gd name="connsiteX27" fmla="*/ 2075835 w 12192000"/>
              <a:gd name="connsiteY27" fmla="*/ 2625051 h 3781151"/>
              <a:gd name="connsiteX28" fmla="*/ 2105280 w 12192000"/>
              <a:gd name="connsiteY28" fmla="*/ 2621772 h 3781151"/>
              <a:gd name="connsiteX29" fmla="*/ 2271487 w 12192000"/>
              <a:gd name="connsiteY29" fmla="*/ 2559602 h 3781151"/>
              <a:gd name="connsiteX30" fmla="*/ 2450874 w 12192000"/>
              <a:gd name="connsiteY30" fmla="*/ 2540963 h 3781151"/>
              <a:gd name="connsiteX31" fmla="*/ 2507266 w 12192000"/>
              <a:gd name="connsiteY31" fmla="*/ 2511976 h 3781151"/>
              <a:gd name="connsiteX32" fmla="*/ 2641503 w 12192000"/>
              <a:gd name="connsiteY32" fmla="*/ 2426341 h 3781151"/>
              <a:gd name="connsiteX33" fmla="*/ 2817182 w 12192000"/>
              <a:gd name="connsiteY33" fmla="*/ 2265557 h 3781151"/>
              <a:gd name="connsiteX34" fmla="*/ 2957554 w 12192000"/>
              <a:gd name="connsiteY34" fmla="*/ 2180877 h 3781151"/>
              <a:gd name="connsiteX35" fmla="*/ 3003677 w 12192000"/>
              <a:gd name="connsiteY35" fmla="*/ 2154878 h 3781151"/>
              <a:gd name="connsiteX36" fmla="*/ 3046876 w 12192000"/>
              <a:gd name="connsiteY36" fmla="*/ 2081296 h 3781151"/>
              <a:gd name="connsiteX37" fmla="*/ 3303290 w 12192000"/>
              <a:gd name="connsiteY37" fmla="*/ 1995084 h 3781151"/>
              <a:gd name="connsiteX38" fmla="*/ 3395602 w 12192000"/>
              <a:gd name="connsiteY38" fmla="*/ 1893639 h 3781151"/>
              <a:gd name="connsiteX39" fmla="*/ 3430100 w 12192000"/>
              <a:gd name="connsiteY39" fmla="*/ 1867444 h 3781151"/>
              <a:gd name="connsiteX40" fmla="*/ 3437914 w 12192000"/>
              <a:gd name="connsiteY40" fmla="*/ 1869491 h 3781151"/>
              <a:gd name="connsiteX41" fmla="*/ 3438972 w 12192000"/>
              <a:gd name="connsiteY41" fmla="*/ 1871208 h 3781151"/>
              <a:gd name="connsiteX42" fmla="*/ 3547723 w 12192000"/>
              <a:gd name="connsiteY42" fmla="*/ 1831216 h 3781151"/>
              <a:gd name="connsiteX43" fmla="*/ 3572350 w 12192000"/>
              <a:gd name="connsiteY43" fmla="*/ 1826069 h 3781151"/>
              <a:gd name="connsiteX44" fmla="*/ 3575291 w 12192000"/>
              <a:gd name="connsiteY44" fmla="*/ 1827289 h 3781151"/>
              <a:gd name="connsiteX45" fmla="*/ 3595183 w 12192000"/>
              <a:gd name="connsiteY45" fmla="*/ 1816299 h 3781151"/>
              <a:gd name="connsiteX46" fmla="*/ 3611353 w 12192000"/>
              <a:gd name="connsiteY46" fmla="*/ 1798929 h 3781151"/>
              <a:gd name="connsiteX47" fmla="*/ 3825586 w 12192000"/>
              <a:gd name="connsiteY47" fmla="*/ 1798552 h 3781151"/>
              <a:gd name="connsiteX48" fmla="*/ 4166327 w 12192000"/>
              <a:gd name="connsiteY48" fmla="*/ 1747015 h 3781151"/>
              <a:gd name="connsiteX49" fmla="*/ 4437661 w 12192000"/>
              <a:gd name="connsiteY49" fmla="*/ 1663068 h 3781151"/>
              <a:gd name="connsiteX50" fmla="*/ 4510862 w 12192000"/>
              <a:gd name="connsiteY50" fmla="*/ 1665514 h 3781151"/>
              <a:gd name="connsiteX51" fmla="*/ 4573217 w 12192000"/>
              <a:gd name="connsiteY51" fmla="*/ 1633854 h 3781151"/>
              <a:gd name="connsiteX52" fmla="*/ 4605137 w 12192000"/>
              <a:gd name="connsiteY52" fmla="*/ 1644474 h 3781151"/>
              <a:gd name="connsiteX53" fmla="*/ 4623509 w 12192000"/>
              <a:gd name="connsiteY53" fmla="*/ 1643919 h 3781151"/>
              <a:gd name="connsiteX54" fmla="*/ 4629310 w 12192000"/>
              <a:gd name="connsiteY54" fmla="*/ 1653854 h 3781151"/>
              <a:gd name="connsiteX55" fmla="*/ 4657404 w 12192000"/>
              <a:gd name="connsiteY55" fmla="*/ 1660247 h 3781151"/>
              <a:gd name="connsiteX56" fmla="*/ 4691044 w 12192000"/>
              <a:gd name="connsiteY56" fmla="*/ 1656408 h 3781151"/>
              <a:gd name="connsiteX57" fmla="*/ 4850032 w 12192000"/>
              <a:gd name="connsiteY57" fmla="*/ 1626917 h 3781151"/>
              <a:gd name="connsiteX58" fmla="*/ 4945654 w 12192000"/>
              <a:gd name="connsiteY58" fmla="*/ 1615689 h 3781151"/>
              <a:gd name="connsiteX59" fmla="*/ 4982770 w 12192000"/>
              <a:gd name="connsiteY59" fmla="*/ 1621504 h 3781151"/>
              <a:gd name="connsiteX60" fmla="*/ 5034068 w 12192000"/>
              <a:gd name="connsiteY60" fmla="*/ 1622846 h 3781151"/>
              <a:gd name="connsiteX61" fmla="*/ 5157133 w 12192000"/>
              <a:gd name="connsiteY61" fmla="*/ 1608775 h 3781151"/>
              <a:gd name="connsiteX62" fmla="*/ 5331645 w 12192000"/>
              <a:gd name="connsiteY62" fmla="*/ 1590152 h 3781151"/>
              <a:gd name="connsiteX63" fmla="*/ 5339977 w 12192000"/>
              <a:gd name="connsiteY63" fmla="*/ 1596841 h 3781151"/>
              <a:gd name="connsiteX64" fmla="*/ 5400314 w 12192000"/>
              <a:gd name="connsiteY64" fmla="*/ 1588177 h 3781151"/>
              <a:gd name="connsiteX65" fmla="*/ 5607257 w 12192000"/>
              <a:gd name="connsiteY65" fmla="*/ 1505972 h 3781151"/>
              <a:gd name="connsiteX66" fmla="*/ 5725292 w 12192000"/>
              <a:gd name="connsiteY66" fmla="*/ 1490473 h 3781151"/>
              <a:gd name="connsiteX67" fmla="*/ 5767898 w 12192000"/>
              <a:gd name="connsiteY67" fmla="*/ 1493335 h 3781151"/>
              <a:gd name="connsiteX68" fmla="*/ 5839240 w 12192000"/>
              <a:gd name="connsiteY68" fmla="*/ 1497610 h 3781151"/>
              <a:gd name="connsiteX69" fmla="*/ 5905402 w 12192000"/>
              <a:gd name="connsiteY69" fmla="*/ 1514878 h 3781151"/>
              <a:gd name="connsiteX70" fmla="*/ 5964698 w 12192000"/>
              <a:gd name="connsiteY70" fmla="*/ 1489113 h 3781151"/>
              <a:gd name="connsiteX71" fmla="*/ 6017881 w 12192000"/>
              <a:gd name="connsiteY71" fmla="*/ 1478726 h 3781151"/>
              <a:gd name="connsiteX72" fmla="*/ 6023244 w 12192000"/>
              <a:gd name="connsiteY72" fmla="*/ 1485861 h 3781151"/>
              <a:gd name="connsiteX73" fmla="*/ 6030193 w 12192000"/>
              <a:gd name="connsiteY73" fmla="*/ 1485330 h 3781151"/>
              <a:gd name="connsiteX74" fmla="*/ 6032755 w 12192000"/>
              <a:gd name="connsiteY74" fmla="*/ 1476614 h 3781151"/>
              <a:gd name="connsiteX75" fmla="*/ 6114491 w 12192000"/>
              <a:gd name="connsiteY75" fmla="*/ 1435020 h 3781151"/>
              <a:gd name="connsiteX76" fmla="*/ 6228089 w 12192000"/>
              <a:gd name="connsiteY76" fmla="*/ 1392213 h 3781151"/>
              <a:gd name="connsiteX77" fmla="*/ 6266132 w 12192000"/>
              <a:gd name="connsiteY77" fmla="*/ 1396181 h 3781151"/>
              <a:gd name="connsiteX78" fmla="*/ 6266284 w 12192000"/>
              <a:gd name="connsiteY78" fmla="*/ 1396172 h 3781151"/>
              <a:gd name="connsiteX79" fmla="*/ 6267815 w 12192000"/>
              <a:gd name="connsiteY79" fmla="*/ 1401423 h 3781151"/>
              <a:gd name="connsiteX80" fmla="*/ 6277660 w 12192000"/>
              <a:gd name="connsiteY80" fmla="*/ 1400632 h 3781151"/>
              <a:gd name="connsiteX81" fmla="*/ 6290206 w 12192000"/>
              <a:gd name="connsiteY81" fmla="*/ 1395045 h 3781151"/>
              <a:gd name="connsiteX82" fmla="*/ 6318021 w 12192000"/>
              <a:gd name="connsiteY82" fmla="*/ 1401415 h 3781151"/>
              <a:gd name="connsiteX83" fmla="*/ 6319318 w 12192000"/>
              <a:gd name="connsiteY83" fmla="*/ 1402047 h 3781151"/>
              <a:gd name="connsiteX84" fmla="*/ 6391161 w 12192000"/>
              <a:gd name="connsiteY84" fmla="*/ 1439443 h 3781151"/>
              <a:gd name="connsiteX85" fmla="*/ 6458507 w 12192000"/>
              <a:gd name="connsiteY85" fmla="*/ 1506631 h 3781151"/>
              <a:gd name="connsiteX86" fmla="*/ 6567007 w 12192000"/>
              <a:gd name="connsiteY86" fmla="*/ 1543856 h 3781151"/>
              <a:gd name="connsiteX87" fmla="*/ 6607554 w 12192000"/>
              <a:gd name="connsiteY87" fmla="*/ 1553791 h 3781151"/>
              <a:gd name="connsiteX88" fmla="*/ 6731017 w 12192000"/>
              <a:gd name="connsiteY88" fmla="*/ 1571341 h 3781151"/>
              <a:gd name="connsiteX89" fmla="*/ 6734116 w 12192000"/>
              <a:gd name="connsiteY89" fmla="*/ 1568435 h 3781151"/>
              <a:gd name="connsiteX90" fmla="*/ 6918249 w 12192000"/>
              <a:gd name="connsiteY90" fmla="*/ 1468691 h 3781151"/>
              <a:gd name="connsiteX91" fmla="*/ 7067518 w 12192000"/>
              <a:gd name="connsiteY91" fmla="*/ 1422257 h 3781151"/>
              <a:gd name="connsiteX92" fmla="*/ 7124203 w 12192000"/>
              <a:gd name="connsiteY92" fmla="*/ 1416853 h 3781151"/>
              <a:gd name="connsiteX93" fmla="*/ 7218949 w 12192000"/>
              <a:gd name="connsiteY93" fmla="*/ 1407112 h 3781151"/>
              <a:gd name="connsiteX94" fmla="*/ 7298895 w 12192000"/>
              <a:gd name="connsiteY94" fmla="*/ 1427110 h 3781151"/>
              <a:gd name="connsiteX95" fmla="*/ 7374497 w 12192000"/>
              <a:gd name="connsiteY95" fmla="*/ 1408155 h 3781151"/>
              <a:gd name="connsiteX96" fmla="*/ 7380250 w 12192000"/>
              <a:gd name="connsiteY96" fmla="*/ 1368474 h 3781151"/>
              <a:gd name="connsiteX97" fmla="*/ 7464957 w 12192000"/>
              <a:gd name="connsiteY97" fmla="*/ 1359648 h 3781151"/>
              <a:gd name="connsiteX98" fmla="*/ 7594747 w 12192000"/>
              <a:gd name="connsiteY98" fmla="*/ 1350130 h 3781151"/>
              <a:gd name="connsiteX99" fmla="*/ 7666555 w 12192000"/>
              <a:gd name="connsiteY99" fmla="*/ 1335529 h 3781151"/>
              <a:gd name="connsiteX100" fmla="*/ 7866007 w 12192000"/>
              <a:gd name="connsiteY100" fmla="*/ 1305544 h 3781151"/>
              <a:gd name="connsiteX101" fmla="*/ 8068308 w 12192000"/>
              <a:gd name="connsiteY101" fmla="*/ 1283051 h 3781151"/>
              <a:gd name="connsiteX102" fmla="*/ 8202385 w 12192000"/>
              <a:gd name="connsiteY102" fmla="*/ 1312300 h 3781151"/>
              <a:gd name="connsiteX103" fmla="*/ 8367138 w 12192000"/>
              <a:gd name="connsiteY103" fmla="*/ 1289211 h 3781151"/>
              <a:gd name="connsiteX104" fmla="*/ 8396799 w 12192000"/>
              <a:gd name="connsiteY104" fmla="*/ 1291584 h 3781151"/>
              <a:gd name="connsiteX105" fmla="*/ 8431415 w 12192000"/>
              <a:gd name="connsiteY105" fmla="*/ 1275098 h 3781151"/>
              <a:gd name="connsiteX106" fmla="*/ 8569515 w 12192000"/>
              <a:gd name="connsiteY106" fmla="*/ 1207037 h 3781151"/>
              <a:gd name="connsiteX107" fmla="*/ 8672452 w 12192000"/>
              <a:gd name="connsiteY107" fmla="*/ 1135782 h 3781151"/>
              <a:gd name="connsiteX108" fmla="*/ 8824768 w 12192000"/>
              <a:gd name="connsiteY108" fmla="*/ 1121217 h 3781151"/>
              <a:gd name="connsiteX109" fmla="*/ 8909609 w 12192000"/>
              <a:gd name="connsiteY109" fmla="*/ 1087532 h 3781151"/>
              <a:gd name="connsiteX110" fmla="*/ 9036318 w 12192000"/>
              <a:gd name="connsiteY110" fmla="*/ 994500 h 3781151"/>
              <a:gd name="connsiteX111" fmla="*/ 9230382 w 12192000"/>
              <a:gd name="connsiteY111" fmla="*/ 955654 h 3781151"/>
              <a:gd name="connsiteX112" fmla="*/ 9286437 w 12192000"/>
              <a:gd name="connsiteY112" fmla="*/ 997858 h 3781151"/>
              <a:gd name="connsiteX113" fmla="*/ 9349089 w 12192000"/>
              <a:gd name="connsiteY113" fmla="*/ 1015184 h 3781151"/>
              <a:gd name="connsiteX114" fmla="*/ 9347314 w 12192000"/>
              <a:gd name="connsiteY114" fmla="*/ 933744 h 3781151"/>
              <a:gd name="connsiteX115" fmla="*/ 9492995 w 12192000"/>
              <a:gd name="connsiteY115" fmla="*/ 830749 h 3781151"/>
              <a:gd name="connsiteX116" fmla="*/ 9568501 w 12192000"/>
              <a:gd name="connsiteY116" fmla="*/ 787793 h 3781151"/>
              <a:gd name="connsiteX117" fmla="*/ 9691686 w 12192000"/>
              <a:gd name="connsiteY117" fmla="*/ 738088 h 3781151"/>
              <a:gd name="connsiteX118" fmla="*/ 9728219 w 12192000"/>
              <a:gd name="connsiteY118" fmla="*/ 719921 h 3781151"/>
              <a:gd name="connsiteX119" fmla="*/ 10080661 w 12192000"/>
              <a:gd name="connsiteY119" fmla="*/ 505423 h 3781151"/>
              <a:gd name="connsiteX120" fmla="*/ 10335073 w 12192000"/>
              <a:gd name="connsiteY120" fmla="*/ 523921 h 3781151"/>
              <a:gd name="connsiteX121" fmla="*/ 10593135 w 12192000"/>
              <a:gd name="connsiteY121" fmla="*/ 467427 h 3781151"/>
              <a:gd name="connsiteX122" fmla="*/ 10655931 w 12192000"/>
              <a:gd name="connsiteY122" fmla="*/ 401632 h 3781151"/>
              <a:gd name="connsiteX123" fmla="*/ 10695298 w 12192000"/>
              <a:gd name="connsiteY123" fmla="*/ 391761 h 3781151"/>
              <a:gd name="connsiteX124" fmla="*/ 10761489 w 12192000"/>
              <a:gd name="connsiteY124" fmla="*/ 380170 h 3781151"/>
              <a:gd name="connsiteX125" fmla="*/ 10853610 w 12192000"/>
              <a:gd name="connsiteY125" fmla="*/ 332449 h 3781151"/>
              <a:gd name="connsiteX126" fmla="*/ 11052930 w 12192000"/>
              <a:gd name="connsiteY126" fmla="*/ 280871 h 3781151"/>
              <a:gd name="connsiteX127" fmla="*/ 11359700 w 12192000"/>
              <a:gd name="connsiteY127" fmla="*/ 158445 h 3781151"/>
              <a:gd name="connsiteX128" fmla="*/ 11672425 w 12192000"/>
              <a:gd name="connsiteY128" fmla="*/ 31452 h 3781151"/>
              <a:gd name="connsiteX129" fmla="*/ 11912086 w 12192000"/>
              <a:gd name="connsiteY129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8103 w 12192000"/>
              <a:gd name="connsiteY13" fmla="*/ 280194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535004 w 12192000"/>
              <a:gd name="connsiteY17" fmla="*/ 2687835 h 3781151"/>
              <a:gd name="connsiteX18" fmla="*/ 1679251 w 12192000"/>
              <a:gd name="connsiteY18" fmla="*/ 2712367 h 3781151"/>
              <a:gd name="connsiteX19" fmla="*/ 1865161 w 12192000"/>
              <a:gd name="connsiteY19" fmla="*/ 2663121 h 3781151"/>
              <a:gd name="connsiteX20" fmla="*/ 1977927 w 12192000"/>
              <a:gd name="connsiteY20" fmla="*/ 2642448 h 3781151"/>
              <a:gd name="connsiteX21" fmla="*/ 2023175 w 12192000"/>
              <a:gd name="connsiteY21" fmla="*/ 2648402 h 3781151"/>
              <a:gd name="connsiteX22" fmla="*/ 2040685 w 12192000"/>
              <a:gd name="connsiteY22" fmla="*/ 2652651 h 3781151"/>
              <a:gd name="connsiteX23" fmla="*/ 2057102 w 12192000"/>
              <a:gd name="connsiteY23" fmla="*/ 2645758 h 3781151"/>
              <a:gd name="connsiteX24" fmla="*/ 2052057 w 12192000"/>
              <a:gd name="connsiteY24" fmla="*/ 2618002 h 3781151"/>
              <a:gd name="connsiteX25" fmla="*/ 2052988 w 12192000"/>
              <a:gd name="connsiteY25" fmla="*/ 2617321 h 3781151"/>
              <a:gd name="connsiteX26" fmla="*/ 2075835 w 12192000"/>
              <a:gd name="connsiteY26" fmla="*/ 2625051 h 3781151"/>
              <a:gd name="connsiteX27" fmla="*/ 2105280 w 12192000"/>
              <a:gd name="connsiteY27" fmla="*/ 2621772 h 3781151"/>
              <a:gd name="connsiteX28" fmla="*/ 2271487 w 12192000"/>
              <a:gd name="connsiteY28" fmla="*/ 2559602 h 3781151"/>
              <a:gd name="connsiteX29" fmla="*/ 2450874 w 12192000"/>
              <a:gd name="connsiteY29" fmla="*/ 2540963 h 3781151"/>
              <a:gd name="connsiteX30" fmla="*/ 2507266 w 12192000"/>
              <a:gd name="connsiteY30" fmla="*/ 2511976 h 3781151"/>
              <a:gd name="connsiteX31" fmla="*/ 2641503 w 12192000"/>
              <a:gd name="connsiteY31" fmla="*/ 2426341 h 3781151"/>
              <a:gd name="connsiteX32" fmla="*/ 2817182 w 12192000"/>
              <a:gd name="connsiteY32" fmla="*/ 2265557 h 3781151"/>
              <a:gd name="connsiteX33" fmla="*/ 2957554 w 12192000"/>
              <a:gd name="connsiteY33" fmla="*/ 2180877 h 3781151"/>
              <a:gd name="connsiteX34" fmla="*/ 3003677 w 12192000"/>
              <a:gd name="connsiteY34" fmla="*/ 2154878 h 3781151"/>
              <a:gd name="connsiteX35" fmla="*/ 3046876 w 12192000"/>
              <a:gd name="connsiteY35" fmla="*/ 2081296 h 3781151"/>
              <a:gd name="connsiteX36" fmla="*/ 3303290 w 12192000"/>
              <a:gd name="connsiteY36" fmla="*/ 1995084 h 3781151"/>
              <a:gd name="connsiteX37" fmla="*/ 3395602 w 12192000"/>
              <a:gd name="connsiteY37" fmla="*/ 1893639 h 3781151"/>
              <a:gd name="connsiteX38" fmla="*/ 3430100 w 12192000"/>
              <a:gd name="connsiteY38" fmla="*/ 1867444 h 3781151"/>
              <a:gd name="connsiteX39" fmla="*/ 3437914 w 12192000"/>
              <a:gd name="connsiteY39" fmla="*/ 1869491 h 3781151"/>
              <a:gd name="connsiteX40" fmla="*/ 3438972 w 12192000"/>
              <a:gd name="connsiteY40" fmla="*/ 1871208 h 3781151"/>
              <a:gd name="connsiteX41" fmla="*/ 3547723 w 12192000"/>
              <a:gd name="connsiteY41" fmla="*/ 1831216 h 3781151"/>
              <a:gd name="connsiteX42" fmla="*/ 3572350 w 12192000"/>
              <a:gd name="connsiteY42" fmla="*/ 1826069 h 3781151"/>
              <a:gd name="connsiteX43" fmla="*/ 3575291 w 12192000"/>
              <a:gd name="connsiteY43" fmla="*/ 1827289 h 3781151"/>
              <a:gd name="connsiteX44" fmla="*/ 3595183 w 12192000"/>
              <a:gd name="connsiteY44" fmla="*/ 1816299 h 3781151"/>
              <a:gd name="connsiteX45" fmla="*/ 3611353 w 12192000"/>
              <a:gd name="connsiteY45" fmla="*/ 1798929 h 3781151"/>
              <a:gd name="connsiteX46" fmla="*/ 3825586 w 12192000"/>
              <a:gd name="connsiteY46" fmla="*/ 1798552 h 3781151"/>
              <a:gd name="connsiteX47" fmla="*/ 4166327 w 12192000"/>
              <a:gd name="connsiteY47" fmla="*/ 1747015 h 3781151"/>
              <a:gd name="connsiteX48" fmla="*/ 4437661 w 12192000"/>
              <a:gd name="connsiteY48" fmla="*/ 1663068 h 3781151"/>
              <a:gd name="connsiteX49" fmla="*/ 4510862 w 12192000"/>
              <a:gd name="connsiteY49" fmla="*/ 1665514 h 3781151"/>
              <a:gd name="connsiteX50" fmla="*/ 4573217 w 12192000"/>
              <a:gd name="connsiteY50" fmla="*/ 1633854 h 3781151"/>
              <a:gd name="connsiteX51" fmla="*/ 4605137 w 12192000"/>
              <a:gd name="connsiteY51" fmla="*/ 1644474 h 3781151"/>
              <a:gd name="connsiteX52" fmla="*/ 4623509 w 12192000"/>
              <a:gd name="connsiteY52" fmla="*/ 1643919 h 3781151"/>
              <a:gd name="connsiteX53" fmla="*/ 4629310 w 12192000"/>
              <a:gd name="connsiteY53" fmla="*/ 1653854 h 3781151"/>
              <a:gd name="connsiteX54" fmla="*/ 4657404 w 12192000"/>
              <a:gd name="connsiteY54" fmla="*/ 1660247 h 3781151"/>
              <a:gd name="connsiteX55" fmla="*/ 4691044 w 12192000"/>
              <a:gd name="connsiteY55" fmla="*/ 1656408 h 3781151"/>
              <a:gd name="connsiteX56" fmla="*/ 4850032 w 12192000"/>
              <a:gd name="connsiteY56" fmla="*/ 1626917 h 3781151"/>
              <a:gd name="connsiteX57" fmla="*/ 4945654 w 12192000"/>
              <a:gd name="connsiteY57" fmla="*/ 1615689 h 3781151"/>
              <a:gd name="connsiteX58" fmla="*/ 4982770 w 12192000"/>
              <a:gd name="connsiteY58" fmla="*/ 1621504 h 3781151"/>
              <a:gd name="connsiteX59" fmla="*/ 5034068 w 12192000"/>
              <a:gd name="connsiteY59" fmla="*/ 1622846 h 3781151"/>
              <a:gd name="connsiteX60" fmla="*/ 5157133 w 12192000"/>
              <a:gd name="connsiteY60" fmla="*/ 1608775 h 3781151"/>
              <a:gd name="connsiteX61" fmla="*/ 5331645 w 12192000"/>
              <a:gd name="connsiteY61" fmla="*/ 1590152 h 3781151"/>
              <a:gd name="connsiteX62" fmla="*/ 5339977 w 12192000"/>
              <a:gd name="connsiteY62" fmla="*/ 1596841 h 3781151"/>
              <a:gd name="connsiteX63" fmla="*/ 5400314 w 12192000"/>
              <a:gd name="connsiteY63" fmla="*/ 1588177 h 3781151"/>
              <a:gd name="connsiteX64" fmla="*/ 5607257 w 12192000"/>
              <a:gd name="connsiteY64" fmla="*/ 1505972 h 3781151"/>
              <a:gd name="connsiteX65" fmla="*/ 5725292 w 12192000"/>
              <a:gd name="connsiteY65" fmla="*/ 1490473 h 3781151"/>
              <a:gd name="connsiteX66" fmla="*/ 5767898 w 12192000"/>
              <a:gd name="connsiteY66" fmla="*/ 1493335 h 3781151"/>
              <a:gd name="connsiteX67" fmla="*/ 5839240 w 12192000"/>
              <a:gd name="connsiteY67" fmla="*/ 1497610 h 3781151"/>
              <a:gd name="connsiteX68" fmla="*/ 5905402 w 12192000"/>
              <a:gd name="connsiteY68" fmla="*/ 1514878 h 3781151"/>
              <a:gd name="connsiteX69" fmla="*/ 5964698 w 12192000"/>
              <a:gd name="connsiteY69" fmla="*/ 1489113 h 3781151"/>
              <a:gd name="connsiteX70" fmla="*/ 6017881 w 12192000"/>
              <a:gd name="connsiteY70" fmla="*/ 1478726 h 3781151"/>
              <a:gd name="connsiteX71" fmla="*/ 6023244 w 12192000"/>
              <a:gd name="connsiteY71" fmla="*/ 1485861 h 3781151"/>
              <a:gd name="connsiteX72" fmla="*/ 6030193 w 12192000"/>
              <a:gd name="connsiteY72" fmla="*/ 1485330 h 3781151"/>
              <a:gd name="connsiteX73" fmla="*/ 6032755 w 12192000"/>
              <a:gd name="connsiteY73" fmla="*/ 1476614 h 3781151"/>
              <a:gd name="connsiteX74" fmla="*/ 6114491 w 12192000"/>
              <a:gd name="connsiteY74" fmla="*/ 1435020 h 3781151"/>
              <a:gd name="connsiteX75" fmla="*/ 6228089 w 12192000"/>
              <a:gd name="connsiteY75" fmla="*/ 1392213 h 3781151"/>
              <a:gd name="connsiteX76" fmla="*/ 6266132 w 12192000"/>
              <a:gd name="connsiteY76" fmla="*/ 1396181 h 3781151"/>
              <a:gd name="connsiteX77" fmla="*/ 6266284 w 12192000"/>
              <a:gd name="connsiteY77" fmla="*/ 1396172 h 3781151"/>
              <a:gd name="connsiteX78" fmla="*/ 6267815 w 12192000"/>
              <a:gd name="connsiteY78" fmla="*/ 1401423 h 3781151"/>
              <a:gd name="connsiteX79" fmla="*/ 6277660 w 12192000"/>
              <a:gd name="connsiteY79" fmla="*/ 1400632 h 3781151"/>
              <a:gd name="connsiteX80" fmla="*/ 6290206 w 12192000"/>
              <a:gd name="connsiteY80" fmla="*/ 1395045 h 3781151"/>
              <a:gd name="connsiteX81" fmla="*/ 6318021 w 12192000"/>
              <a:gd name="connsiteY81" fmla="*/ 1401415 h 3781151"/>
              <a:gd name="connsiteX82" fmla="*/ 6319318 w 12192000"/>
              <a:gd name="connsiteY82" fmla="*/ 1402047 h 3781151"/>
              <a:gd name="connsiteX83" fmla="*/ 6391161 w 12192000"/>
              <a:gd name="connsiteY83" fmla="*/ 1439443 h 3781151"/>
              <a:gd name="connsiteX84" fmla="*/ 6458507 w 12192000"/>
              <a:gd name="connsiteY84" fmla="*/ 1506631 h 3781151"/>
              <a:gd name="connsiteX85" fmla="*/ 6567007 w 12192000"/>
              <a:gd name="connsiteY85" fmla="*/ 1543856 h 3781151"/>
              <a:gd name="connsiteX86" fmla="*/ 6607554 w 12192000"/>
              <a:gd name="connsiteY86" fmla="*/ 1553791 h 3781151"/>
              <a:gd name="connsiteX87" fmla="*/ 6731017 w 12192000"/>
              <a:gd name="connsiteY87" fmla="*/ 1571341 h 3781151"/>
              <a:gd name="connsiteX88" fmla="*/ 6734116 w 12192000"/>
              <a:gd name="connsiteY88" fmla="*/ 1568435 h 3781151"/>
              <a:gd name="connsiteX89" fmla="*/ 6918249 w 12192000"/>
              <a:gd name="connsiteY89" fmla="*/ 1468691 h 3781151"/>
              <a:gd name="connsiteX90" fmla="*/ 7067518 w 12192000"/>
              <a:gd name="connsiteY90" fmla="*/ 1422257 h 3781151"/>
              <a:gd name="connsiteX91" fmla="*/ 7124203 w 12192000"/>
              <a:gd name="connsiteY91" fmla="*/ 1416853 h 3781151"/>
              <a:gd name="connsiteX92" fmla="*/ 7218949 w 12192000"/>
              <a:gd name="connsiteY92" fmla="*/ 1407112 h 3781151"/>
              <a:gd name="connsiteX93" fmla="*/ 7298895 w 12192000"/>
              <a:gd name="connsiteY93" fmla="*/ 1427110 h 3781151"/>
              <a:gd name="connsiteX94" fmla="*/ 7374497 w 12192000"/>
              <a:gd name="connsiteY94" fmla="*/ 1408155 h 3781151"/>
              <a:gd name="connsiteX95" fmla="*/ 7380250 w 12192000"/>
              <a:gd name="connsiteY95" fmla="*/ 1368474 h 3781151"/>
              <a:gd name="connsiteX96" fmla="*/ 7464957 w 12192000"/>
              <a:gd name="connsiteY96" fmla="*/ 1359648 h 3781151"/>
              <a:gd name="connsiteX97" fmla="*/ 7594747 w 12192000"/>
              <a:gd name="connsiteY97" fmla="*/ 1350130 h 3781151"/>
              <a:gd name="connsiteX98" fmla="*/ 7666555 w 12192000"/>
              <a:gd name="connsiteY98" fmla="*/ 1335529 h 3781151"/>
              <a:gd name="connsiteX99" fmla="*/ 7866007 w 12192000"/>
              <a:gd name="connsiteY99" fmla="*/ 1305544 h 3781151"/>
              <a:gd name="connsiteX100" fmla="*/ 8068308 w 12192000"/>
              <a:gd name="connsiteY100" fmla="*/ 1283051 h 3781151"/>
              <a:gd name="connsiteX101" fmla="*/ 8202385 w 12192000"/>
              <a:gd name="connsiteY101" fmla="*/ 1312300 h 3781151"/>
              <a:gd name="connsiteX102" fmla="*/ 8367138 w 12192000"/>
              <a:gd name="connsiteY102" fmla="*/ 1289211 h 3781151"/>
              <a:gd name="connsiteX103" fmla="*/ 8396799 w 12192000"/>
              <a:gd name="connsiteY103" fmla="*/ 1291584 h 3781151"/>
              <a:gd name="connsiteX104" fmla="*/ 8431415 w 12192000"/>
              <a:gd name="connsiteY104" fmla="*/ 1275098 h 3781151"/>
              <a:gd name="connsiteX105" fmla="*/ 8569515 w 12192000"/>
              <a:gd name="connsiteY105" fmla="*/ 1207037 h 3781151"/>
              <a:gd name="connsiteX106" fmla="*/ 8672452 w 12192000"/>
              <a:gd name="connsiteY106" fmla="*/ 1135782 h 3781151"/>
              <a:gd name="connsiteX107" fmla="*/ 8824768 w 12192000"/>
              <a:gd name="connsiteY107" fmla="*/ 1121217 h 3781151"/>
              <a:gd name="connsiteX108" fmla="*/ 8909609 w 12192000"/>
              <a:gd name="connsiteY108" fmla="*/ 1087532 h 3781151"/>
              <a:gd name="connsiteX109" fmla="*/ 9036318 w 12192000"/>
              <a:gd name="connsiteY109" fmla="*/ 994500 h 3781151"/>
              <a:gd name="connsiteX110" fmla="*/ 9230382 w 12192000"/>
              <a:gd name="connsiteY110" fmla="*/ 955654 h 3781151"/>
              <a:gd name="connsiteX111" fmla="*/ 9286437 w 12192000"/>
              <a:gd name="connsiteY111" fmla="*/ 997858 h 3781151"/>
              <a:gd name="connsiteX112" fmla="*/ 9349089 w 12192000"/>
              <a:gd name="connsiteY112" fmla="*/ 1015184 h 3781151"/>
              <a:gd name="connsiteX113" fmla="*/ 9347314 w 12192000"/>
              <a:gd name="connsiteY113" fmla="*/ 933744 h 3781151"/>
              <a:gd name="connsiteX114" fmla="*/ 9492995 w 12192000"/>
              <a:gd name="connsiteY114" fmla="*/ 830749 h 3781151"/>
              <a:gd name="connsiteX115" fmla="*/ 9568501 w 12192000"/>
              <a:gd name="connsiteY115" fmla="*/ 787793 h 3781151"/>
              <a:gd name="connsiteX116" fmla="*/ 9691686 w 12192000"/>
              <a:gd name="connsiteY116" fmla="*/ 738088 h 3781151"/>
              <a:gd name="connsiteX117" fmla="*/ 9728219 w 12192000"/>
              <a:gd name="connsiteY117" fmla="*/ 719921 h 3781151"/>
              <a:gd name="connsiteX118" fmla="*/ 10080661 w 12192000"/>
              <a:gd name="connsiteY118" fmla="*/ 505423 h 3781151"/>
              <a:gd name="connsiteX119" fmla="*/ 10335073 w 12192000"/>
              <a:gd name="connsiteY119" fmla="*/ 523921 h 3781151"/>
              <a:gd name="connsiteX120" fmla="*/ 10593135 w 12192000"/>
              <a:gd name="connsiteY120" fmla="*/ 467427 h 3781151"/>
              <a:gd name="connsiteX121" fmla="*/ 10655931 w 12192000"/>
              <a:gd name="connsiteY121" fmla="*/ 401632 h 3781151"/>
              <a:gd name="connsiteX122" fmla="*/ 10695298 w 12192000"/>
              <a:gd name="connsiteY122" fmla="*/ 391761 h 3781151"/>
              <a:gd name="connsiteX123" fmla="*/ 10761489 w 12192000"/>
              <a:gd name="connsiteY123" fmla="*/ 380170 h 3781151"/>
              <a:gd name="connsiteX124" fmla="*/ 10853610 w 12192000"/>
              <a:gd name="connsiteY124" fmla="*/ 332449 h 3781151"/>
              <a:gd name="connsiteX125" fmla="*/ 11052930 w 12192000"/>
              <a:gd name="connsiteY125" fmla="*/ 280871 h 3781151"/>
              <a:gd name="connsiteX126" fmla="*/ 11359700 w 12192000"/>
              <a:gd name="connsiteY126" fmla="*/ 158445 h 3781151"/>
              <a:gd name="connsiteX127" fmla="*/ 11672425 w 12192000"/>
              <a:gd name="connsiteY127" fmla="*/ 31452 h 3781151"/>
              <a:gd name="connsiteX128" fmla="*/ 11912086 w 12192000"/>
              <a:gd name="connsiteY128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535004 w 12192000"/>
              <a:gd name="connsiteY17" fmla="*/ 2687835 h 3781151"/>
              <a:gd name="connsiteX18" fmla="*/ 1679251 w 12192000"/>
              <a:gd name="connsiteY18" fmla="*/ 2712367 h 3781151"/>
              <a:gd name="connsiteX19" fmla="*/ 1865161 w 12192000"/>
              <a:gd name="connsiteY19" fmla="*/ 2663121 h 3781151"/>
              <a:gd name="connsiteX20" fmla="*/ 1977927 w 12192000"/>
              <a:gd name="connsiteY20" fmla="*/ 2642448 h 3781151"/>
              <a:gd name="connsiteX21" fmla="*/ 2023175 w 12192000"/>
              <a:gd name="connsiteY21" fmla="*/ 2648402 h 3781151"/>
              <a:gd name="connsiteX22" fmla="*/ 2040685 w 12192000"/>
              <a:gd name="connsiteY22" fmla="*/ 2652651 h 3781151"/>
              <a:gd name="connsiteX23" fmla="*/ 2057102 w 12192000"/>
              <a:gd name="connsiteY23" fmla="*/ 2645758 h 3781151"/>
              <a:gd name="connsiteX24" fmla="*/ 2052057 w 12192000"/>
              <a:gd name="connsiteY24" fmla="*/ 2618002 h 3781151"/>
              <a:gd name="connsiteX25" fmla="*/ 2052988 w 12192000"/>
              <a:gd name="connsiteY25" fmla="*/ 2617321 h 3781151"/>
              <a:gd name="connsiteX26" fmla="*/ 2075835 w 12192000"/>
              <a:gd name="connsiteY26" fmla="*/ 2625051 h 3781151"/>
              <a:gd name="connsiteX27" fmla="*/ 2105280 w 12192000"/>
              <a:gd name="connsiteY27" fmla="*/ 2621772 h 3781151"/>
              <a:gd name="connsiteX28" fmla="*/ 2271487 w 12192000"/>
              <a:gd name="connsiteY28" fmla="*/ 2559602 h 3781151"/>
              <a:gd name="connsiteX29" fmla="*/ 2450874 w 12192000"/>
              <a:gd name="connsiteY29" fmla="*/ 2540963 h 3781151"/>
              <a:gd name="connsiteX30" fmla="*/ 2507266 w 12192000"/>
              <a:gd name="connsiteY30" fmla="*/ 2511976 h 3781151"/>
              <a:gd name="connsiteX31" fmla="*/ 2641503 w 12192000"/>
              <a:gd name="connsiteY31" fmla="*/ 2426341 h 3781151"/>
              <a:gd name="connsiteX32" fmla="*/ 2817182 w 12192000"/>
              <a:gd name="connsiteY32" fmla="*/ 2265557 h 3781151"/>
              <a:gd name="connsiteX33" fmla="*/ 2957554 w 12192000"/>
              <a:gd name="connsiteY33" fmla="*/ 2180877 h 3781151"/>
              <a:gd name="connsiteX34" fmla="*/ 3003677 w 12192000"/>
              <a:gd name="connsiteY34" fmla="*/ 2154878 h 3781151"/>
              <a:gd name="connsiteX35" fmla="*/ 3046876 w 12192000"/>
              <a:gd name="connsiteY35" fmla="*/ 2081296 h 3781151"/>
              <a:gd name="connsiteX36" fmla="*/ 3303290 w 12192000"/>
              <a:gd name="connsiteY36" fmla="*/ 1995084 h 3781151"/>
              <a:gd name="connsiteX37" fmla="*/ 3395602 w 12192000"/>
              <a:gd name="connsiteY37" fmla="*/ 1893639 h 3781151"/>
              <a:gd name="connsiteX38" fmla="*/ 3430100 w 12192000"/>
              <a:gd name="connsiteY38" fmla="*/ 1867444 h 3781151"/>
              <a:gd name="connsiteX39" fmla="*/ 3437914 w 12192000"/>
              <a:gd name="connsiteY39" fmla="*/ 1869491 h 3781151"/>
              <a:gd name="connsiteX40" fmla="*/ 3438972 w 12192000"/>
              <a:gd name="connsiteY40" fmla="*/ 1871208 h 3781151"/>
              <a:gd name="connsiteX41" fmla="*/ 3547723 w 12192000"/>
              <a:gd name="connsiteY41" fmla="*/ 1831216 h 3781151"/>
              <a:gd name="connsiteX42" fmla="*/ 3572350 w 12192000"/>
              <a:gd name="connsiteY42" fmla="*/ 1826069 h 3781151"/>
              <a:gd name="connsiteX43" fmla="*/ 3575291 w 12192000"/>
              <a:gd name="connsiteY43" fmla="*/ 1827289 h 3781151"/>
              <a:gd name="connsiteX44" fmla="*/ 3595183 w 12192000"/>
              <a:gd name="connsiteY44" fmla="*/ 1816299 h 3781151"/>
              <a:gd name="connsiteX45" fmla="*/ 3611353 w 12192000"/>
              <a:gd name="connsiteY45" fmla="*/ 1798929 h 3781151"/>
              <a:gd name="connsiteX46" fmla="*/ 3825586 w 12192000"/>
              <a:gd name="connsiteY46" fmla="*/ 1798552 h 3781151"/>
              <a:gd name="connsiteX47" fmla="*/ 4166327 w 12192000"/>
              <a:gd name="connsiteY47" fmla="*/ 1747015 h 3781151"/>
              <a:gd name="connsiteX48" fmla="*/ 4437661 w 12192000"/>
              <a:gd name="connsiteY48" fmla="*/ 1663068 h 3781151"/>
              <a:gd name="connsiteX49" fmla="*/ 4510862 w 12192000"/>
              <a:gd name="connsiteY49" fmla="*/ 1665514 h 3781151"/>
              <a:gd name="connsiteX50" fmla="*/ 4573217 w 12192000"/>
              <a:gd name="connsiteY50" fmla="*/ 1633854 h 3781151"/>
              <a:gd name="connsiteX51" fmla="*/ 4605137 w 12192000"/>
              <a:gd name="connsiteY51" fmla="*/ 1644474 h 3781151"/>
              <a:gd name="connsiteX52" fmla="*/ 4623509 w 12192000"/>
              <a:gd name="connsiteY52" fmla="*/ 1643919 h 3781151"/>
              <a:gd name="connsiteX53" fmla="*/ 4629310 w 12192000"/>
              <a:gd name="connsiteY53" fmla="*/ 1653854 h 3781151"/>
              <a:gd name="connsiteX54" fmla="*/ 4657404 w 12192000"/>
              <a:gd name="connsiteY54" fmla="*/ 1660247 h 3781151"/>
              <a:gd name="connsiteX55" fmla="*/ 4691044 w 12192000"/>
              <a:gd name="connsiteY55" fmla="*/ 1656408 h 3781151"/>
              <a:gd name="connsiteX56" fmla="*/ 4850032 w 12192000"/>
              <a:gd name="connsiteY56" fmla="*/ 1626917 h 3781151"/>
              <a:gd name="connsiteX57" fmla="*/ 4945654 w 12192000"/>
              <a:gd name="connsiteY57" fmla="*/ 1615689 h 3781151"/>
              <a:gd name="connsiteX58" fmla="*/ 4982770 w 12192000"/>
              <a:gd name="connsiteY58" fmla="*/ 1621504 h 3781151"/>
              <a:gd name="connsiteX59" fmla="*/ 5034068 w 12192000"/>
              <a:gd name="connsiteY59" fmla="*/ 1622846 h 3781151"/>
              <a:gd name="connsiteX60" fmla="*/ 5157133 w 12192000"/>
              <a:gd name="connsiteY60" fmla="*/ 1608775 h 3781151"/>
              <a:gd name="connsiteX61" fmla="*/ 5331645 w 12192000"/>
              <a:gd name="connsiteY61" fmla="*/ 1590152 h 3781151"/>
              <a:gd name="connsiteX62" fmla="*/ 5339977 w 12192000"/>
              <a:gd name="connsiteY62" fmla="*/ 1596841 h 3781151"/>
              <a:gd name="connsiteX63" fmla="*/ 5400314 w 12192000"/>
              <a:gd name="connsiteY63" fmla="*/ 1588177 h 3781151"/>
              <a:gd name="connsiteX64" fmla="*/ 5607257 w 12192000"/>
              <a:gd name="connsiteY64" fmla="*/ 1505972 h 3781151"/>
              <a:gd name="connsiteX65" fmla="*/ 5725292 w 12192000"/>
              <a:gd name="connsiteY65" fmla="*/ 1490473 h 3781151"/>
              <a:gd name="connsiteX66" fmla="*/ 5767898 w 12192000"/>
              <a:gd name="connsiteY66" fmla="*/ 1493335 h 3781151"/>
              <a:gd name="connsiteX67" fmla="*/ 5839240 w 12192000"/>
              <a:gd name="connsiteY67" fmla="*/ 1497610 h 3781151"/>
              <a:gd name="connsiteX68" fmla="*/ 5905402 w 12192000"/>
              <a:gd name="connsiteY68" fmla="*/ 1514878 h 3781151"/>
              <a:gd name="connsiteX69" fmla="*/ 5964698 w 12192000"/>
              <a:gd name="connsiteY69" fmla="*/ 1489113 h 3781151"/>
              <a:gd name="connsiteX70" fmla="*/ 6017881 w 12192000"/>
              <a:gd name="connsiteY70" fmla="*/ 1478726 h 3781151"/>
              <a:gd name="connsiteX71" fmla="*/ 6023244 w 12192000"/>
              <a:gd name="connsiteY71" fmla="*/ 1485861 h 3781151"/>
              <a:gd name="connsiteX72" fmla="*/ 6030193 w 12192000"/>
              <a:gd name="connsiteY72" fmla="*/ 1485330 h 3781151"/>
              <a:gd name="connsiteX73" fmla="*/ 6032755 w 12192000"/>
              <a:gd name="connsiteY73" fmla="*/ 1476614 h 3781151"/>
              <a:gd name="connsiteX74" fmla="*/ 6114491 w 12192000"/>
              <a:gd name="connsiteY74" fmla="*/ 1435020 h 3781151"/>
              <a:gd name="connsiteX75" fmla="*/ 6228089 w 12192000"/>
              <a:gd name="connsiteY75" fmla="*/ 1392213 h 3781151"/>
              <a:gd name="connsiteX76" fmla="*/ 6266132 w 12192000"/>
              <a:gd name="connsiteY76" fmla="*/ 1396181 h 3781151"/>
              <a:gd name="connsiteX77" fmla="*/ 6266284 w 12192000"/>
              <a:gd name="connsiteY77" fmla="*/ 1396172 h 3781151"/>
              <a:gd name="connsiteX78" fmla="*/ 6267815 w 12192000"/>
              <a:gd name="connsiteY78" fmla="*/ 1401423 h 3781151"/>
              <a:gd name="connsiteX79" fmla="*/ 6277660 w 12192000"/>
              <a:gd name="connsiteY79" fmla="*/ 1400632 h 3781151"/>
              <a:gd name="connsiteX80" fmla="*/ 6290206 w 12192000"/>
              <a:gd name="connsiteY80" fmla="*/ 1395045 h 3781151"/>
              <a:gd name="connsiteX81" fmla="*/ 6318021 w 12192000"/>
              <a:gd name="connsiteY81" fmla="*/ 1401415 h 3781151"/>
              <a:gd name="connsiteX82" fmla="*/ 6319318 w 12192000"/>
              <a:gd name="connsiteY82" fmla="*/ 1402047 h 3781151"/>
              <a:gd name="connsiteX83" fmla="*/ 6391161 w 12192000"/>
              <a:gd name="connsiteY83" fmla="*/ 1439443 h 3781151"/>
              <a:gd name="connsiteX84" fmla="*/ 6458507 w 12192000"/>
              <a:gd name="connsiteY84" fmla="*/ 1506631 h 3781151"/>
              <a:gd name="connsiteX85" fmla="*/ 6567007 w 12192000"/>
              <a:gd name="connsiteY85" fmla="*/ 1543856 h 3781151"/>
              <a:gd name="connsiteX86" fmla="*/ 6607554 w 12192000"/>
              <a:gd name="connsiteY86" fmla="*/ 1553791 h 3781151"/>
              <a:gd name="connsiteX87" fmla="*/ 6731017 w 12192000"/>
              <a:gd name="connsiteY87" fmla="*/ 1571341 h 3781151"/>
              <a:gd name="connsiteX88" fmla="*/ 6734116 w 12192000"/>
              <a:gd name="connsiteY88" fmla="*/ 1568435 h 3781151"/>
              <a:gd name="connsiteX89" fmla="*/ 6918249 w 12192000"/>
              <a:gd name="connsiteY89" fmla="*/ 1468691 h 3781151"/>
              <a:gd name="connsiteX90" fmla="*/ 7067518 w 12192000"/>
              <a:gd name="connsiteY90" fmla="*/ 1422257 h 3781151"/>
              <a:gd name="connsiteX91" fmla="*/ 7124203 w 12192000"/>
              <a:gd name="connsiteY91" fmla="*/ 1416853 h 3781151"/>
              <a:gd name="connsiteX92" fmla="*/ 7218949 w 12192000"/>
              <a:gd name="connsiteY92" fmla="*/ 1407112 h 3781151"/>
              <a:gd name="connsiteX93" fmla="*/ 7298895 w 12192000"/>
              <a:gd name="connsiteY93" fmla="*/ 1427110 h 3781151"/>
              <a:gd name="connsiteX94" fmla="*/ 7374497 w 12192000"/>
              <a:gd name="connsiteY94" fmla="*/ 1408155 h 3781151"/>
              <a:gd name="connsiteX95" fmla="*/ 7380250 w 12192000"/>
              <a:gd name="connsiteY95" fmla="*/ 1368474 h 3781151"/>
              <a:gd name="connsiteX96" fmla="*/ 7464957 w 12192000"/>
              <a:gd name="connsiteY96" fmla="*/ 1359648 h 3781151"/>
              <a:gd name="connsiteX97" fmla="*/ 7594747 w 12192000"/>
              <a:gd name="connsiteY97" fmla="*/ 1350130 h 3781151"/>
              <a:gd name="connsiteX98" fmla="*/ 7666555 w 12192000"/>
              <a:gd name="connsiteY98" fmla="*/ 1335529 h 3781151"/>
              <a:gd name="connsiteX99" fmla="*/ 7866007 w 12192000"/>
              <a:gd name="connsiteY99" fmla="*/ 1305544 h 3781151"/>
              <a:gd name="connsiteX100" fmla="*/ 8068308 w 12192000"/>
              <a:gd name="connsiteY100" fmla="*/ 1283051 h 3781151"/>
              <a:gd name="connsiteX101" fmla="*/ 8202385 w 12192000"/>
              <a:gd name="connsiteY101" fmla="*/ 1312300 h 3781151"/>
              <a:gd name="connsiteX102" fmla="*/ 8367138 w 12192000"/>
              <a:gd name="connsiteY102" fmla="*/ 1289211 h 3781151"/>
              <a:gd name="connsiteX103" fmla="*/ 8396799 w 12192000"/>
              <a:gd name="connsiteY103" fmla="*/ 1291584 h 3781151"/>
              <a:gd name="connsiteX104" fmla="*/ 8431415 w 12192000"/>
              <a:gd name="connsiteY104" fmla="*/ 1275098 h 3781151"/>
              <a:gd name="connsiteX105" fmla="*/ 8569515 w 12192000"/>
              <a:gd name="connsiteY105" fmla="*/ 1207037 h 3781151"/>
              <a:gd name="connsiteX106" fmla="*/ 8672452 w 12192000"/>
              <a:gd name="connsiteY106" fmla="*/ 1135782 h 3781151"/>
              <a:gd name="connsiteX107" fmla="*/ 8824768 w 12192000"/>
              <a:gd name="connsiteY107" fmla="*/ 1121217 h 3781151"/>
              <a:gd name="connsiteX108" fmla="*/ 8909609 w 12192000"/>
              <a:gd name="connsiteY108" fmla="*/ 1087532 h 3781151"/>
              <a:gd name="connsiteX109" fmla="*/ 9036318 w 12192000"/>
              <a:gd name="connsiteY109" fmla="*/ 994500 h 3781151"/>
              <a:gd name="connsiteX110" fmla="*/ 9230382 w 12192000"/>
              <a:gd name="connsiteY110" fmla="*/ 955654 h 3781151"/>
              <a:gd name="connsiteX111" fmla="*/ 9286437 w 12192000"/>
              <a:gd name="connsiteY111" fmla="*/ 997858 h 3781151"/>
              <a:gd name="connsiteX112" fmla="*/ 9349089 w 12192000"/>
              <a:gd name="connsiteY112" fmla="*/ 1015184 h 3781151"/>
              <a:gd name="connsiteX113" fmla="*/ 9347314 w 12192000"/>
              <a:gd name="connsiteY113" fmla="*/ 933744 h 3781151"/>
              <a:gd name="connsiteX114" fmla="*/ 9492995 w 12192000"/>
              <a:gd name="connsiteY114" fmla="*/ 830749 h 3781151"/>
              <a:gd name="connsiteX115" fmla="*/ 9568501 w 12192000"/>
              <a:gd name="connsiteY115" fmla="*/ 787793 h 3781151"/>
              <a:gd name="connsiteX116" fmla="*/ 9691686 w 12192000"/>
              <a:gd name="connsiteY116" fmla="*/ 738088 h 3781151"/>
              <a:gd name="connsiteX117" fmla="*/ 9728219 w 12192000"/>
              <a:gd name="connsiteY117" fmla="*/ 719921 h 3781151"/>
              <a:gd name="connsiteX118" fmla="*/ 10080661 w 12192000"/>
              <a:gd name="connsiteY118" fmla="*/ 505423 h 3781151"/>
              <a:gd name="connsiteX119" fmla="*/ 10335073 w 12192000"/>
              <a:gd name="connsiteY119" fmla="*/ 523921 h 3781151"/>
              <a:gd name="connsiteX120" fmla="*/ 10593135 w 12192000"/>
              <a:gd name="connsiteY120" fmla="*/ 467427 h 3781151"/>
              <a:gd name="connsiteX121" fmla="*/ 10655931 w 12192000"/>
              <a:gd name="connsiteY121" fmla="*/ 401632 h 3781151"/>
              <a:gd name="connsiteX122" fmla="*/ 10695298 w 12192000"/>
              <a:gd name="connsiteY122" fmla="*/ 391761 h 3781151"/>
              <a:gd name="connsiteX123" fmla="*/ 10761489 w 12192000"/>
              <a:gd name="connsiteY123" fmla="*/ 380170 h 3781151"/>
              <a:gd name="connsiteX124" fmla="*/ 10853610 w 12192000"/>
              <a:gd name="connsiteY124" fmla="*/ 332449 h 3781151"/>
              <a:gd name="connsiteX125" fmla="*/ 11052930 w 12192000"/>
              <a:gd name="connsiteY125" fmla="*/ 280871 h 3781151"/>
              <a:gd name="connsiteX126" fmla="*/ 11359700 w 12192000"/>
              <a:gd name="connsiteY126" fmla="*/ 158445 h 3781151"/>
              <a:gd name="connsiteX127" fmla="*/ 11672425 w 12192000"/>
              <a:gd name="connsiteY127" fmla="*/ 31452 h 3781151"/>
              <a:gd name="connsiteX128" fmla="*/ 11912086 w 12192000"/>
              <a:gd name="connsiteY128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535004 w 12192000"/>
              <a:gd name="connsiteY17" fmla="*/ 2687835 h 3781151"/>
              <a:gd name="connsiteX18" fmla="*/ 1679251 w 12192000"/>
              <a:gd name="connsiteY18" fmla="*/ 2712367 h 3781151"/>
              <a:gd name="connsiteX19" fmla="*/ 1865161 w 12192000"/>
              <a:gd name="connsiteY19" fmla="*/ 2663121 h 3781151"/>
              <a:gd name="connsiteX20" fmla="*/ 1977927 w 12192000"/>
              <a:gd name="connsiteY20" fmla="*/ 2642448 h 3781151"/>
              <a:gd name="connsiteX21" fmla="*/ 2023175 w 12192000"/>
              <a:gd name="connsiteY21" fmla="*/ 2648402 h 3781151"/>
              <a:gd name="connsiteX22" fmla="*/ 2040685 w 12192000"/>
              <a:gd name="connsiteY22" fmla="*/ 2652651 h 3781151"/>
              <a:gd name="connsiteX23" fmla="*/ 2057102 w 12192000"/>
              <a:gd name="connsiteY23" fmla="*/ 2645758 h 3781151"/>
              <a:gd name="connsiteX24" fmla="*/ 2052057 w 12192000"/>
              <a:gd name="connsiteY24" fmla="*/ 2618002 h 3781151"/>
              <a:gd name="connsiteX25" fmla="*/ 2052988 w 12192000"/>
              <a:gd name="connsiteY25" fmla="*/ 2617321 h 3781151"/>
              <a:gd name="connsiteX26" fmla="*/ 2075835 w 12192000"/>
              <a:gd name="connsiteY26" fmla="*/ 2625051 h 3781151"/>
              <a:gd name="connsiteX27" fmla="*/ 2105280 w 12192000"/>
              <a:gd name="connsiteY27" fmla="*/ 2621772 h 3781151"/>
              <a:gd name="connsiteX28" fmla="*/ 2271487 w 12192000"/>
              <a:gd name="connsiteY28" fmla="*/ 2559602 h 3781151"/>
              <a:gd name="connsiteX29" fmla="*/ 2450874 w 12192000"/>
              <a:gd name="connsiteY29" fmla="*/ 2540963 h 3781151"/>
              <a:gd name="connsiteX30" fmla="*/ 2507266 w 12192000"/>
              <a:gd name="connsiteY30" fmla="*/ 2511976 h 3781151"/>
              <a:gd name="connsiteX31" fmla="*/ 2641503 w 12192000"/>
              <a:gd name="connsiteY31" fmla="*/ 2426341 h 3781151"/>
              <a:gd name="connsiteX32" fmla="*/ 2817182 w 12192000"/>
              <a:gd name="connsiteY32" fmla="*/ 2265557 h 3781151"/>
              <a:gd name="connsiteX33" fmla="*/ 2957554 w 12192000"/>
              <a:gd name="connsiteY33" fmla="*/ 2180877 h 3781151"/>
              <a:gd name="connsiteX34" fmla="*/ 3003677 w 12192000"/>
              <a:gd name="connsiteY34" fmla="*/ 2154878 h 3781151"/>
              <a:gd name="connsiteX35" fmla="*/ 3046876 w 12192000"/>
              <a:gd name="connsiteY35" fmla="*/ 2081296 h 3781151"/>
              <a:gd name="connsiteX36" fmla="*/ 3303290 w 12192000"/>
              <a:gd name="connsiteY36" fmla="*/ 1995084 h 3781151"/>
              <a:gd name="connsiteX37" fmla="*/ 3395602 w 12192000"/>
              <a:gd name="connsiteY37" fmla="*/ 1893639 h 3781151"/>
              <a:gd name="connsiteX38" fmla="*/ 3430100 w 12192000"/>
              <a:gd name="connsiteY38" fmla="*/ 1867444 h 3781151"/>
              <a:gd name="connsiteX39" fmla="*/ 3437914 w 12192000"/>
              <a:gd name="connsiteY39" fmla="*/ 1869491 h 3781151"/>
              <a:gd name="connsiteX40" fmla="*/ 3438972 w 12192000"/>
              <a:gd name="connsiteY40" fmla="*/ 1871208 h 3781151"/>
              <a:gd name="connsiteX41" fmla="*/ 3547723 w 12192000"/>
              <a:gd name="connsiteY41" fmla="*/ 1831216 h 3781151"/>
              <a:gd name="connsiteX42" fmla="*/ 3572350 w 12192000"/>
              <a:gd name="connsiteY42" fmla="*/ 1826069 h 3781151"/>
              <a:gd name="connsiteX43" fmla="*/ 3575291 w 12192000"/>
              <a:gd name="connsiteY43" fmla="*/ 1827289 h 3781151"/>
              <a:gd name="connsiteX44" fmla="*/ 3595183 w 12192000"/>
              <a:gd name="connsiteY44" fmla="*/ 1816299 h 3781151"/>
              <a:gd name="connsiteX45" fmla="*/ 3611353 w 12192000"/>
              <a:gd name="connsiteY45" fmla="*/ 1798929 h 3781151"/>
              <a:gd name="connsiteX46" fmla="*/ 3825586 w 12192000"/>
              <a:gd name="connsiteY46" fmla="*/ 1798552 h 3781151"/>
              <a:gd name="connsiteX47" fmla="*/ 4166327 w 12192000"/>
              <a:gd name="connsiteY47" fmla="*/ 1747015 h 3781151"/>
              <a:gd name="connsiteX48" fmla="*/ 4437661 w 12192000"/>
              <a:gd name="connsiteY48" fmla="*/ 1663068 h 3781151"/>
              <a:gd name="connsiteX49" fmla="*/ 4510862 w 12192000"/>
              <a:gd name="connsiteY49" fmla="*/ 1665514 h 3781151"/>
              <a:gd name="connsiteX50" fmla="*/ 4573217 w 12192000"/>
              <a:gd name="connsiteY50" fmla="*/ 1633854 h 3781151"/>
              <a:gd name="connsiteX51" fmla="*/ 4605137 w 12192000"/>
              <a:gd name="connsiteY51" fmla="*/ 1644474 h 3781151"/>
              <a:gd name="connsiteX52" fmla="*/ 4623509 w 12192000"/>
              <a:gd name="connsiteY52" fmla="*/ 1643919 h 3781151"/>
              <a:gd name="connsiteX53" fmla="*/ 4629310 w 12192000"/>
              <a:gd name="connsiteY53" fmla="*/ 1653854 h 3781151"/>
              <a:gd name="connsiteX54" fmla="*/ 4657404 w 12192000"/>
              <a:gd name="connsiteY54" fmla="*/ 1660247 h 3781151"/>
              <a:gd name="connsiteX55" fmla="*/ 4691044 w 12192000"/>
              <a:gd name="connsiteY55" fmla="*/ 1656408 h 3781151"/>
              <a:gd name="connsiteX56" fmla="*/ 4850032 w 12192000"/>
              <a:gd name="connsiteY56" fmla="*/ 1626917 h 3781151"/>
              <a:gd name="connsiteX57" fmla="*/ 4945654 w 12192000"/>
              <a:gd name="connsiteY57" fmla="*/ 1615689 h 3781151"/>
              <a:gd name="connsiteX58" fmla="*/ 4982770 w 12192000"/>
              <a:gd name="connsiteY58" fmla="*/ 1621504 h 3781151"/>
              <a:gd name="connsiteX59" fmla="*/ 5034068 w 12192000"/>
              <a:gd name="connsiteY59" fmla="*/ 1622846 h 3781151"/>
              <a:gd name="connsiteX60" fmla="*/ 5157133 w 12192000"/>
              <a:gd name="connsiteY60" fmla="*/ 1608775 h 3781151"/>
              <a:gd name="connsiteX61" fmla="*/ 5331645 w 12192000"/>
              <a:gd name="connsiteY61" fmla="*/ 1590152 h 3781151"/>
              <a:gd name="connsiteX62" fmla="*/ 5339977 w 12192000"/>
              <a:gd name="connsiteY62" fmla="*/ 1596841 h 3781151"/>
              <a:gd name="connsiteX63" fmla="*/ 5400314 w 12192000"/>
              <a:gd name="connsiteY63" fmla="*/ 1588177 h 3781151"/>
              <a:gd name="connsiteX64" fmla="*/ 5607257 w 12192000"/>
              <a:gd name="connsiteY64" fmla="*/ 1505972 h 3781151"/>
              <a:gd name="connsiteX65" fmla="*/ 5725292 w 12192000"/>
              <a:gd name="connsiteY65" fmla="*/ 1490473 h 3781151"/>
              <a:gd name="connsiteX66" fmla="*/ 5767898 w 12192000"/>
              <a:gd name="connsiteY66" fmla="*/ 1493335 h 3781151"/>
              <a:gd name="connsiteX67" fmla="*/ 5839240 w 12192000"/>
              <a:gd name="connsiteY67" fmla="*/ 1497610 h 3781151"/>
              <a:gd name="connsiteX68" fmla="*/ 5905402 w 12192000"/>
              <a:gd name="connsiteY68" fmla="*/ 1514878 h 3781151"/>
              <a:gd name="connsiteX69" fmla="*/ 5964698 w 12192000"/>
              <a:gd name="connsiteY69" fmla="*/ 1489113 h 3781151"/>
              <a:gd name="connsiteX70" fmla="*/ 6017881 w 12192000"/>
              <a:gd name="connsiteY70" fmla="*/ 1478726 h 3781151"/>
              <a:gd name="connsiteX71" fmla="*/ 6023244 w 12192000"/>
              <a:gd name="connsiteY71" fmla="*/ 1485861 h 3781151"/>
              <a:gd name="connsiteX72" fmla="*/ 6030193 w 12192000"/>
              <a:gd name="connsiteY72" fmla="*/ 1485330 h 3781151"/>
              <a:gd name="connsiteX73" fmla="*/ 6032755 w 12192000"/>
              <a:gd name="connsiteY73" fmla="*/ 1476614 h 3781151"/>
              <a:gd name="connsiteX74" fmla="*/ 6114491 w 12192000"/>
              <a:gd name="connsiteY74" fmla="*/ 1435020 h 3781151"/>
              <a:gd name="connsiteX75" fmla="*/ 6228089 w 12192000"/>
              <a:gd name="connsiteY75" fmla="*/ 1392213 h 3781151"/>
              <a:gd name="connsiteX76" fmla="*/ 6266132 w 12192000"/>
              <a:gd name="connsiteY76" fmla="*/ 1396181 h 3781151"/>
              <a:gd name="connsiteX77" fmla="*/ 6266284 w 12192000"/>
              <a:gd name="connsiteY77" fmla="*/ 1396172 h 3781151"/>
              <a:gd name="connsiteX78" fmla="*/ 6267815 w 12192000"/>
              <a:gd name="connsiteY78" fmla="*/ 1401423 h 3781151"/>
              <a:gd name="connsiteX79" fmla="*/ 6277660 w 12192000"/>
              <a:gd name="connsiteY79" fmla="*/ 1400632 h 3781151"/>
              <a:gd name="connsiteX80" fmla="*/ 6290206 w 12192000"/>
              <a:gd name="connsiteY80" fmla="*/ 1395045 h 3781151"/>
              <a:gd name="connsiteX81" fmla="*/ 6318021 w 12192000"/>
              <a:gd name="connsiteY81" fmla="*/ 1401415 h 3781151"/>
              <a:gd name="connsiteX82" fmla="*/ 6319318 w 12192000"/>
              <a:gd name="connsiteY82" fmla="*/ 1402047 h 3781151"/>
              <a:gd name="connsiteX83" fmla="*/ 6391161 w 12192000"/>
              <a:gd name="connsiteY83" fmla="*/ 1439443 h 3781151"/>
              <a:gd name="connsiteX84" fmla="*/ 6458507 w 12192000"/>
              <a:gd name="connsiteY84" fmla="*/ 1506631 h 3781151"/>
              <a:gd name="connsiteX85" fmla="*/ 6567007 w 12192000"/>
              <a:gd name="connsiteY85" fmla="*/ 1543856 h 3781151"/>
              <a:gd name="connsiteX86" fmla="*/ 6607554 w 12192000"/>
              <a:gd name="connsiteY86" fmla="*/ 1553791 h 3781151"/>
              <a:gd name="connsiteX87" fmla="*/ 6731017 w 12192000"/>
              <a:gd name="connsiteY87" fmla="*/ 1571341 h 3781151"/>
              <a:gd name="connsiteX88" fmla="*/ 6734116 w 12192000"/>
              <a:gd name="connsiteY88" fmla="*/ 1568435 h 3781151"/>
              <a:gd name="connsiteX89" fmla="*/ 6918249 w 12192000"/>
              <a:gd name="connsiteY89" fmla="*/ 1468691 h 3781151"/>
              <a:gd name="connsiteX90" fmla="*/ 7067518 w 12192000"/>
              <a:gd name="connsiteY90" fmla="*/ 1422257 h 3781151"/>
              <a:gd name="connsiteX91" fmla="*/ 7124203 w 12192000"/>
              <a:gd name="connsiteY91" fmla="*/ 1416853 h 3781151"/>
              <a:gd name="connsiteX92" fmla="*/ 7218949 w 12192000"/>
              <a:gd name="connsiteY92" fmla="*/ 1407112 h 3781151"/>
              <a:gd name="connsiteX93" fmla="*/ 7298895 w 12192000"/>
              <a:gd name="connsiteY93" fmla="*/ 1427110 h 3781151"/>
              <a:gd name="connsiteX94" fmla="*/ 7374497 w 12192000"/>
              <a:gd name="connsiteY94" fmla="*/ 1408155 h 3781151"/>
              <a:gd name="connsiteX95" fmla="*/ 7380250 w 12192000"/>
              <a:gd name="connsiteY95" fmla="*/ 1368474 h 3781151"/>
              <a:gd name="connsiteX96" fmla="*/ 7464957 w 12192000"/>
              <a:gd name="connsiteY96" fmla="*/ 1359648 h 3781151"/>
              <a:gd name="connsiteX97" fmla="*/ 7594747 w 12192000"/>
              <a:gd name="connsiteY97" fmla="*/ 1350130 h 3781151"/>
              <a:gd name="connsiteX98" fmla="*/ 7666555 w 12192000"/>
              <a:gd name="connsiteY98" fmla="*/ 1335529 h 3781151"/>
              <a:gd name="connsiteX99" fmla="*/ 7866007 w 12192000"/>
              <a:gd name="connsiteY99" fmla="*/ 1305544 h 3781151"/>
              <a:gd name="connsiteX100" fmla="*/ 8068308 w 12192000"/>
              <a:gd name="connsiteY100" fmla="*/ 1283051 h 3781151"/>
              <a:gd name="connsiteX101" fmla="*/ 8202385 w 12192000"/>
              <a:gd name="connsiteY101" fmla="*/ 1312300 h 3781151"/>
              <a:gd name="connsiteX102" fmla="*/ 8367138 w 12192000"/>
              <a:gd name="connsiteY102" fmla="*/ 1289211 h 3781151"/>
              <a:gd name="connsiteX103" fmla="*/ 8396799 w 12192000"/>
              <a:gd name="connsiteY103" fmla="*/ 1291584 h 3781151"/>
              <a:gd name="connsiteX104" fmla="*/ 8431415 w 12192000"/>
              <a:gd name="connsiteY104" fmla="*/ 1275098 h 3781151"/>
              <a:gd name="connsiteX105" fmla="*/ 8569515 w 12192000"/>
              <a:gd name="connsiteY105" fmla="*/ 1207037 h 3781151"/>
              <a:gd name="connsiteX106" fmla="*/ 8672452 w 12192000"/>
              <a:gd name="connsiteY106" fmla="*/ 1135782 h 3781151"/>
              <a:gd name="connsiteX107" fmla="*/ 8824768 w 12192000"/>
              <a:gd name="connsiteY107" fmla="*/ 1121217 h 3781151"/>
              <a:gd name="connsiteX108" fmla="*/ 8909609 w 12192000"/>
              <a:gd name="connsiteY108" fmla="*/ 1087532 h 3781151"/>
              <a:gd name="connsiteX109" fmla="*/ 9036318 w 12192000"/>
              <a:gd name="connsiteY109" fmla="*/ 994500 h 3781151"/>
              <a:gd name="connsiteX110" fmla="*/ 9230382 w 12192000"/>
              <a:gd name="connsiteY110" fmla="*/ 955654 h 3781151"/>
              <a:gd name="connsiteX111" fmla="*/ 9286437 w 12192000"/>
              <a:gd name="connsiteY111" fmla="*/ 997858 h 3781151"/>
              <a:gd name="connsiteX112" fmla="*/ 9349089 w 12192000"/>
              <a:gd name="connsiteY112" fmla="*/ 1015184 h 3781151"/>
              <a:gd name="connsiteX113" fmla="*/ 9347314 w 12192000"/>
              <a:gd name="connsiteY113" fmla="*/ 933744 h 3781151"/>
              <a:gd name="connsiteX114" fmla="*/ 9492995 w 12192000"/>
              <a:gd name="connsiteY114" fmla="*/ 830749 h 3781151"/>
              <a:gd name="connsiteX115" fmla="*/ 9568501 w 12192000"/>
              <a:gd name="connsiteY115" fmla="*/ 787793 h 3781151"/>
              <a:gd name="connsiteX116" fmla="*/ 9691686 w 12192000"/>
              <a:gd name="connsiteY116" fmla="*/ 738088 h 3781151"/>
              <a:gd name="connsiteX117" fmla="*/ 9728219 w 12192000"/>
              <a:gd name="connsiteY117" fmla="*/ 719921 h 3781151"/>
              <a:gd name="connsiteX118" fmla="*/ 10080661 w 12192000"/>
              <a:gd name="connsiteY118" fmla="*/ 505423 h 3781151"/>
              <a:gd name="connsiteX119" fmla="*/ 10335073 w 12192000"/>
              <a:gd name="connsiteY119" fmla="*/ 523921 h 3781151"/>
              <a:gd name="connsiteX120" fmla="*/ 10593135 w 12192000"/>
              <a:gd name="connsiteY120" fmla="*/ 467427 h 3781151"/>
              <a:gd name="connsiteX121" fmla="*/ 10655931 w 12192000"/>
              <a:gd name="connsiteY121" fmla="*/ 401632 h 3781151"/>
              <a:gd name="connsiteX122" fmla="*/ 10695298 w 12192000"/>
              <a:gd name="connsiteY122" fmla="*/ 391761 h 3781151"/>
              <a:gd name="connsiteX123" fmla="*/ 10761489 w 12192000"/>
              <a:gd name="connsiteY123" fmla="*/ 380170 h 3781151"/>
              <a:gd name="connsiteX124" fmla="*/ 10853610 w 12192000"/>
              <a:gd name="connsiteY124" fmla="*/ 332449 h 3781151"/>
              <a:gd name="connsiteX125" fmla="*/ 11052930 w 12192000"/>
              <a:gd name="connsiteY125" fmla="*/ 280871 h 3781151"/>
              <a:gd name="connsiteX126" fmla="*/ 11359700 w 12192000"/>
              <a:gd name="connsiteY126" fmla="*/ 158445 h 3781151"/>
              <a:gd name="connsiteX127" fmla="*/ 11672425 w 12192000"/>
              <a:gd name="connsiteY127" fmla="*/ 31452 h 3781151"/>
              <a:gd name="connsiteX128" fmla="*/ 11912086 w 12192000"/>
              <a:gd name="connsiteY128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817182 w 12192000"/>
              <a:gd name="connsiteY31" fmla="*/ 2265557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046876 w 12192000"/>
              <a:gd name="connsiteY34" fmla="*/ 2081296 h 3781151"/>
              <a:gd name="connsiteX35" fmla="*/ 3303290 w 12192000"/>
              <a:gd name="connsiteY35" fmla="*/ 1995084 h 3781151"/>
              <a:gd name="connsiteX36" fmla="*/ 3395602 w 12192000"/>
              <a:gd name="connsiteY36" fmla="*/ 1893639 h 3781151"/>
              <a:gd name="connsiteX37" fmla="*/ 3430100 w 12192000"/>
              <a:gd name="connsiteY37" fmla="*/ 1867444 h 3781151"/>
              <a:gd name="connsiteX38" fmla="*/ 3437914 w 12192000"/>
              <a:gd name="connsiteY38" fmla="*/ 1869491 h 3781151"/>
              <a:gd name="connsiteX39" fmla="*/ 3438972 w 12192000"/>
              <a:gd name="connsiteY39" fmla="*/ 1871208 h 3781151"/>
              <a:gd name="connsiteX40" fmla="*/ 3547723 w 12192000"/>
              <a:gd name="connsiteY40" fmla="*/ 1831216 h 3781151"/>
              <a:gd name="connsiteX41" fmla="*/ 3572350 w 12192000"/>
              <a:gd name="connsiteY41" fmla="*/ 1826069 h 3781151"/>
              <a:gd name="connsiteX42" fmla="*/ 3575291 w 12192000"/>
              <a:gd name="connsiteY42" fmla="*/ 1827289 h 3781151"/>
              <a:gd name="connsiteX43" fmla="*/ 3595183 w 12192000"/>
              <a:gd name="connsiteY43" fmla="*/ 1816299 h 3781151"/>
              <a:gd name="connsiteX44" fmla="*/ 3611353 w 12192000"/>
              <a:gd name="connsiteY44" fmla="*/ 1798929 h 3781151"/>
              <a:gd name="connsiteX45" fmla="*/ 3825586 w 12192000"/>
              <a:gd name="connsiteY45" fmla="*/ 1798552 h 3781151"/>
              <a:gd name="connsiteX46" fmla="*/ 4166327 w 12192000"/>
              <a:gd name="connsiteY46" fmla="*/ 1747015 h 3781151"/>
              <a:gd name="connsiteX47" fmla="*/ 4437661 w 12192000"/>
              <a:gd name="connsiteY47" fmla="*/ 1663068 h 3781151"/>
              <a:gd name="connsiteX48" fmla="*/ 4510862 w 12192000"/>
              <a:gd name="connsiteY48" fmla="*/ 1665514 h 3781151"/>
              <a:gd name="connsiteX49" fmla="*/ 4573217 w 12192000"/>
              <a:gd name="connsiteY49" fmla="*/ 1633854 h 3781151"/>
              <a:gd name="connsiteX50" fmla="*/ 4605137 w 12192000"/>
              <a:gd name="connsiteY50" fmla="*/ 1644474 h 3781151"/>
              <a:gd name="connsiteX51" fmla="*/ 4623509 w 12192000"/>
              <a:gd name="connsiteY51" fmla="*/ 1643919 h 3781151"/>
              <a:gd name="connsiteX52" fmla="*/ 4629310 w 12192000"/>
              <a:gd name="connsiteY52" fmla="*/ 1653854 h 3781151"/>
              <a:gd name="connsiteX53" fmla="*/ 4657404 w 12192000"/>
              <a:gd name="connsiteY53" fmla="*/ 1660247 h 3781151"/>
              <a:gd name="connsiteX54" fmla="*/ 4691044 w 12192000"/>
              <a:gd name="connsiteY54" fmla="*/ 1656408 h 3781151"/>
              <a:gd name="connsiteX55" fmla="*/ 4850032 w 12192000"/>
              <a:gd name="connsiteY55" fmla="*/ 1626917 h 3781151"/>
              <a:gd name="connsiteX56" fmla="*/ 4945654 w 12192000"/>
              <a:gd name="connsiteY56" fmla="*/ 1615689 h 3781151"/>
              <a:gd name="connsiteX57" fmla="*/ 4982770 w 12192000"/>
              <a:gd name="connsiteY57" fmla="*/ 1621504 h 3781151"/>
              <a:gd name="connsiteX58" fmla="*/ 5034068 w 12192000"/>
              <a:gd name="connsiteY58" fmla="*/ 1622846 h 3781151"/>
              <a:gd name="connsiteX59" fmla="*/ 5157133 w 12192000"/>
              <a:gd name="connsiteY59" fmla="*/ 1608775 h 3781151"/>
              <a:gd name="connsiteX60" fmla="*/ 5331645 w 12192000"/>
              <a:gd name="connsiteY60" fmla="*/ 1590152 h 3781151"/>
              <a:gd name="connsiteX61" fmla="*/ 5339977 w 12192000"/>
              <a:gd name="connsiteY61" fmla="*/ 1596841 h 3781151"/>
              <a:gd name="connsiteX62" fmla="*/ 5400314 w 12192000"/>
              <a:gd name="connsiteY62" fmla="*/ 1588177 h 3781151"/>
              <a:gd name="connsiteX63" fmla="*/ 5607257 w 12192000"/>
              <a:gd name="connsiteY63" fmla="*/ 1505972 h 3781151"/>
              <a:gd name="connsiteX64" fmla="*/ 5725292 w 12192000"/>
              <a:gd name="connsiteY64" fmla="*/ 1490473 h 3781151"/>
              <a:gd name="connsiteX65" fmla="*/ 5767898 w 12192000"/>
              <a:gd name="connsiteY65" fmla="*/ 1493335 h 3781151"/>
              <a:gd name="connsiteX66" fmla="*/ 5839240 w 12192000"/>
              <a:gd name="connsiteY66" fmla="*/ 1497610 h 3781151"/>
              <a:gd name="connsiteX67" fmla="*/ 5905402 w 12192000"/>
              <a:gd name="connsiteY67" fmla="*/ 1514878 h 3781151"/>
              <a:gd name="connsiteX68" fmla="*/ 5964698 w 12192000"/>
              <a:gd name="connsiteY68" fmla="*/ 1489113 h 3781151"/>
              <a:gd name="connsiteX69" fmla="*/ 6017881 w 12192000"/>
              <a:gd name="connsiteY69" fmla="*/ 1478726 h 3781151"/>
              <a:gd name="connsiteX70" fmla="*/ 6023244 w 12192000"/>
              <a:gd name="connsiteY70" fmla="*/ 1485861 h 3781151"/>
              <a:gd name="connsiteX71" fmla="*/ 6030193 w 12192000"/>
              <a:gd name="connsiteY71" fmla="*/ 1485330 h 3781151"/>
              <a:gd name="connsiteX72" fmla="*/ 6032755 w 12192000"/>
              <a:gd name="connsiteY72" fmla="*/ 1476614 h 3781151"/>
              <a:gd name="connsiteX73" fmla="*/ 6114491 w 12192000"/>
              <a:gd name="connsiteY73" fmla="*/ 1435020 h 3781151"/>
              <a:gd name="connsiteX74" fmla="*/ 6228089 w 12192000"/>
              <a:gd name="connsiteY74" fmla="*/ 1392213 h 3781151"/>
              <a:gd name="connsiteX75" fmla="*/ 6266132 w 12192000"/>
              <a:gd name="connsiteY75" fmla="*/ 1396181 h 3781151"/>
              <a:gd name="connsiteX76" fmla="*/ 6266284 w 12192000"/>
              <a:gd name="connsiteY76" fmla="*/ 1396172 h 3781151"/>
              <a:gd name="connsiteX77" fmla="*/ 6267815 w 12192000"/>
              <a:gd name="connsiteY77" fmla="*/ 1401423 h 3781151"/>
              <a:gd name="connsiteX78" fmla="*/ 6277660 w 12192000"/>
              <a:gd name="connsiteY78" fmla="*/ 1400632 h 3781151"/>
              <a:gd name="connsiteX79" fmla="*/ 6290206 w 12192000"/>
              <a:gd name="connsiteY79" fmla="*/ 1395045 h 3781151"/>
              <a:gd name="connsiteX80" fmla="*/ 6318021 w 12192000"/>
              <a:gd name="connsiteY80" fmla="*/ 1401415 h 3781151"/>
              <a:gd name="connsiteX81" fmla="*/ 6319318 w 12192000"/>
              <a:gd name="connsiteY81" fmla="*/ 1402047 h 3781151"/>
              <a:gd name="connsiteX82" fmla="*/ 6391161 w 12192000"/>
              <a:gd name="connsiteY82" fmla="*/ 1439443 h 3781151"/>
              <a:gd name="connsiteX83" fmla="*/ 6458507 w 12192000"/>
              <a:gd name="connsiteY83" fmla="*/ 1506631 h 3781151"/>
              <a:gd name="connsiteX84" fmla="*/ 6567007 w 12192000"/>
              <a:gd name="connsiteY84" fmla="*/ 1543856 h 3781151"/>
              <a:gd name="connsiteX85" fmla="*/ 6607554 w 12192000"/>
              <a:gd name="connsiteY85" fmla="*/ 1553791 h 3781151"/>
              <a:gd name="connsiteX86" fmla="*/ 6731017 w 12192000"/>
              <a:gd name="connsiteY86" fmla="*/ 1571341 h 3781151"/>
              <a:gd name="connsiteX87" fmla="*/ 6734116 w 12192000"/>
              <a:gd name="connsiteY87" fmla="*/ 1568435 h 3781151"/>
              <a:gd name="connsiteX88" fmla="*/ 6918249 w 12192000"/>
              <a:gd name="connsiteY88" fmla="*/ 1468691 h 3781151"/>
              <a:gd name="connsiteX89" fmla="*/ 7067518 w 12192000"/>
              <a:gd name="connsiteY89" fmla="*/ 1422257 h 3781151"/>
              <a:gd name="connsiteX90" fmla="*/ 7124203 w 12192000"/>
              <a:gd name="connsiteY90" fmla="*/ 1416853 h 3781151"/>
              <a:gd name="connsiteX91" fmla="*/ 7218949 w 12192000"/>
              <a:gd name="connsiteY91" fmla="*/ 1407112 h 3781151"/>
              <a:gd name="connsiteX92" fmla="*/ 7298895 w 12192000"/>
              <a:gd name="connsiteY92" fmla="*/ 1427110 h 3781151"/>
              <a:gd name="connsiteX93" fmla="*/ 7374497 w 12192000"/>
              <a:gd name="connsiteY93" fmla="*/ 1408155 h 3781151"/>
              <a:gd name="connsiteX94" fmla="*/ 7380250 w 12192000"/>
              <a:gd name="connsiteY94" fmla="*/ 1368474 h 3781151"/>
              <a:gd name="connsiteX95" fmla="*/ 7464957 w 12192000"/>
              <a:gd name="connsiteY95" fmla="*/ 1359648 h 3781151"/>
              <a:gd name="connsiteX96" fmla="*/ 7594747 w 12192000"/>
              <a:gd name="connsiteY96" fmla="*/ 1350130 h 3781151"/>
              <a:gd name="connsiteX97" fmla="*/ 7666555 w 12192000"/>
              <a:gd name="connsiteY97" fmla="*/ 1335529 h 3781151"/>
              <a:gd name="connsiteX98" fmla="*/ 7866007 w 12192000"/>
              <a:gd name="connsiteY98" fmla="*/ 1305544 h 3781151"/>
              <a:gd name="connsiteX99" fmla="*/ 8068308 w 12192000"/>
              <a:gd name="connsiteY99" fmla="*/ 1283051 h 3781151"/>
              <a:gd name="connsiteX100" fmla="*/ 8202385 w 12192000"/>
              <a:gd name="connsiteY100" fmla="*/ 1312300 h 3781151"/>
              <a:gd name="connsiteX101" fmla="*/ 8367138 w 12192000"/>
              <a:gd name="connsiteY101" fmla="*/ 1289211 h 3781151"/>
              <a:gd name="connsiteX102" fmla="*/ 8396799 w 12192000"/>
              <a:gd name="connsiteY102" fmla="*/ 1291584 h 3781151"/>
              <a:gd name="connsiteX103" fmla="*/ 8431415 w 12192000"/>
              <a:gd name="connsiteY103" fmla="*/ 1275098 h 3781151"/>
              <a:gd name="connsiteX104" fmla="*/ 8569515 w 12192000"/>
              <a:gd name="connsiteY104" fmla="*/ 1207037 h 3781151"/>
              <a:gd name="connsiteX105" fmla="*/ 8672452 w 12192000"/>
              <a:gd name="connsiteY105" fmla="*/ 1135782 h 3781151"/>
              <a:gd name="connsiteX106" fmla="*/ 8824768 w 12192000"/>
              <a:gd name="connsiteY106" fmla="*/ 1121217 h 3781151"/>
              <a:gd name="connsiteX107" fmla="*/ 8909609 w 12192000"/>
              <a:gd name="connsiteY107" fmla="*/ 1087532 h 3781151"/>
              <a:gd name="connsiteX108" fmla="*/ 9036318 w 12192000"/>
              <a:gd name="connsiteY108" fmla="*/ 994500 h 3781151"/>
              <a:gd name="connsiteX109" fmla="*/ 9230382 w 12192000"/>
              <a:gd name="connsiteY109" fmla="*/ 955654 h 3781151"/>
              <a:gd name="connsiteX110" fmla="*/ 9286437 w 12192000"/>
              <a:gd name="connsiteY110" fmla="*/ 997858 h 3781151"/>
              <a:gd name="connsiteX111" fmla="*/ 9349089 w 12192000"/>
              <a:gd name="connsiteY111" fmla="*/ 1015184 h 3781151"/>
              <a:gd name="connsiteX112" fmla="*/ 9347314 w 12192000"/>
              <a:gd name="connsiteY112" fmla="*/ 933744 h 3781151"/>
              <a:gd name="connsiteX113" fmla="*/ 9492995 w 12192000"/>
              <a:gd name="connsiteY113" fmla="*/ 830749 h 3781151"/>
              <a:gd name="connsiteX114" fmla="*/ 9568501 w 12192000"/>
              <a:gd name="connsiteY114" fmla="*/ 787793 h 3781151"/>
              <a:gd name="connsiteX115" fmla="*/ 9691686 w 12192000"/>
              <a:gd name="connsiteY115" fmla="*/ 738088 h 3781151"/>
              <a:gd name="connsiteX116" fmla="*/ 9728219 w 12192000"/>
              <a:gd name="connsiteY116" fmla="*/ 719921 h 3781151"/>
              <a:gd name="connsiteX117" fmla="*/ 10080661 w 12192000"/>
              <a:gd name="connsiteY117" fmla="*/ 505423 h 3781151"/>
              <a:gd name="connsiteX118" fmla="*/ 10335073 w 12192000"/>
              <a:gd name="connsiteY118" fmla="*/ 523921 h 3781151"/>
              <a:gd name="connsiteX119" fmla="*/ 10593135 w 12192000"/>
              <a:gd name="connsiteY119" fmla="*/ 467427 h 3781151"/>
              <a:gd name="connsiteX120" fmla="*/ 10655931 w 12192000"/>
              <a:gd name="connsiteY120" fmla="*/ 401632 h 3781151"/>
              <a:gd name="connsiteX121" fmla="*/ 10695298 w 12192000"/>
              <a:gd name="connsiteY121" fmla="*/ 391761 h 3781151"/>
              <a:gd name="connsiteX122" fmla="*/ 10761489 w 12192000"/>
              <a:gd name="connsiteY122" fmla="*/ 380170 h 3781151"/>
              <a:gd name="connsiteX123" fmla="*/ 10853610 w 12192000"/>
              <a:gd name="connsiteY123" fmla="*/ 332449 h 3781151"/>
              <a:gd name="connsiteX124" fmla="*/ 11052930 w 12192000"/>
              <a:gd name="connsiteY124" fmla="*/ 280871 h 3781151"/>
              <a:gd name="connsiteX125" fmla="*/ 11359700 w 12192000"/>
              <a:gd name="connsiteY125" fmla="*/ 158445 h 3781151"/>
              <a:gd name="connsiteX126" fmla="*/ 11672425 w 12192000"/>
              <a:gd name="connsiteY126" fmla="*/ 31452 h 3781151"/>
              <a:gd name="connsiteX127" fmla="*/ 11912086 w 12192000"/>
              <a:gd name="connsiteY127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817182 w 12192000"/>
              <a:gd name="connsiteY31" fmla="*/ 2265557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666555 w 12192000"/>
              <a:gd name="connsiteY96" fmla="*/ 1335529 h 3781151"/>
              <a:gd name="connsiteX97" fmla="*/ 7866007 w 12192000"/>
              <a:gd name="connsiteY97" fmla="*/ 1305544 h 3781151"/>
              <a:gd name="connsiteX98" fmla="*/ 8068308 w 12192000"/>
              <a:gd name="connsiteY98" fmla="*/ 1283051 h 3781151"/>
              <a:gd name="connsiteX99" fmla="*/ 8202385 w 12192000"/>
              <a:gd name="connsiteY99" fmla="*/ 1312300 h 3781151"/>
              <a:gd name="connsiteX100" fmla="*/ 8367138 w 12192000"/>
              <a:gd name="connsiteY100" fmla="*/ 1289211 h 3781151"/>
              <a:gd name="connsiteX101" fmla="*/ 8396799 w 12192000"/>
              <a:gd name="connsiteY101" fmla="*/ 1291584 h 3781151"/>
              <a:gd name="connsiteX102" fmla="*/ 8431415 w 12192000"/>
              <a:gd name="connsiteY102" fmla="*/ 1275098 h 3781151"/>
              <a:gd name="connsiteX103" fmla="*/ 8569515 w 12192000"/>
              <a:gd name="connsiteY103" fmla="*/ 1207037 h 3781151"/>
              <a:gd name="connsiteX104" fmla="*/ 8672452 w 12192000"/>
              <a:gd name="connsiteY104" fmla="*/ 1135782 h 3781151"/>
              <a:gd name="connsiteX105" fmla="*/ 8824768 w 12192000"/>
              <a:gd name="connsiteY105" fmla="*/ 1121217 h 3781151"/>
              <a:gd name="connsiteX106" fmla="*/ 8909609 w 12192000"/>
              <a:gd name="connsiteY106" fmla="*/ 1087532 h 3781151"/>
              <a:gd name="connsiteX107" fmla="*/ 9036318 w 12192000"/>
              <a:gd name="connsiteY107" fmla="*/ 994500 h 3781151"/>
              <a:gd name="connsiteX108" fmla="*/ 9230382 w 12192000"/>
              <a:gd name="connsiteY108" fmla="*/ 955654 h 3781151"/>
              <a:gd name="connsiteX109" fmla="*/ 9286437 w 12192000"/>
              <a:gd name="connsiteY109" fmla="*/ 997858 h 3781151"/>
              <a:gd name="connsiteX110" fmla="*/ 9349089 w 12192000"/>
              <a:gd name="connsiteY110" fmla="*/ 1015184 h 3781151"/>
              <a:gd name="connsiteX111" fmla="*/ 9347314 w 12192000"/>
              <a:gd name="connsiteY111" fmla="*/ 933744 h 3781151"/>
              <a:gd name="connsiteX112" fmla="*/ 9492995 w 12192000"/>
              <a:gd name="connsiteY112" fmla="*/ 830749 h 3781151"/>
              <a:gd name="connsiteX113" fmla="*/ 9568501 w 12192000"/>
              <a:gd name="connsiteY113" fmla="*/ 787793 h 3781151"/>
              <a:gd name="connsiteX114" fmla="*/ 9691686 w 12192000"/>
              <a:gd name="connsiteY114" fmla="*/ 738088 h 3781151"/>
              <a:gd name="connsiteX115" fmla="*/ 9728219 w 12192000"/>
              <a:gd name="connsiteY115" fmla="*/ 719921 h 3781151"/>
              <a:gd name="connsiteX116" fmla="*/ 10080661 w 12192000"/>
              <a:gd name="connsiteY116" fmla="*/ 505423 h 3781151"/>
              <a:gd name="connsiteX117" fmla="*/ 10335073 w 12192000"/>
              <a:gd name="connsiteY117" fmla="*/ 523921 h 3781151"/>
              <a:gd name="connsiteX118" fmla="*/ 10593135 w 12192000"/>
              <a:gd name="connsiteY118" fmla="*/ 467427 h 3781151"/>
              <a:gd name="connsiteX119" fmla="*/ 10655931 w 12192000"/>
              <a:gd name="connsiteY119" fmla="*/ 401632 h 3781151"/>
              <a:gd name="connsiteX120" fmla="*/ 10695298 w 12192000"/>
              <a:gd name="connsiteY120" fmla="*/ 391761 h 3781151"/>
              <a:gd name="connsiteX121" fmla="*/ 10761489 w 12192000"/>
              <a:gd name="connsiteY121" fmla="*/ 380170 h 3781151"/>
              <a:gd name="connsiteX122" fmla="*/ 10853610 w 12192000"/>
              <a:gd name="connsiteY122" fmla="*/ 332449 h 3781151"/>
              <a:gd name="connsiteX123" fmla="*/ 11052930 w 12192000"/>
              <a:gd name="connsiteY123" fmla="*/ 280871 h 3781151"/>
              <a:gd name="connsiteX124" fmla="*/ 11359700 w 12192000"/>
              <a:gd name="connsiteY124" fmla="*/ 158445 h 3781151"/>
              <a:gd name="connsiteX125" fmla="*/ 11672425 w 12192000"/>
              <a:gd name="connsiteY125" fmla="*/ 31452 h 3781151"/>
              <a:gd name="connsiteX126" fmla="*/ 11912086 w 12192000"/>
              <a:gd name="connsiteY126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817182 w 12192000"/>
              <a:gd name="connsiteY31" fmla="*/ 2265557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666555 w 12192000"/>
              <a:gd name="connsiteY96" fmla="*/ 1335529 h 3781151"/>
              <a:gd name="connsiteX97" fmla="*/ 7866007 w 12192000"/>
              <a:gd name="connsiteY97" fmla="*/ 1305544 h 3781151"/>
              <a:gd name="connsiteX98" fmla="*/ 8068308 w 12192000"/>
              <a:gd name="connsiteY98" fmla="*/ 1283051 h 3781151"/>
              <a:gd name="connsiteX99" fmla="*/ 8202385 w 12192000"/>
              <a:gd name="connsiteY99" fmla="*/ 1312300 h 3781151"/>
              <a:gd name="connsiteX100" fmla="*/ 8367138 w 12192000"/>
              <a:gd name="connsiteY100" fmla="*/ 1289211 h 3781151"/>
              <a:gd name="connsiteX101" fmla="*/ 8396799 w 12192000"/>
              <a:gd name="connsiteY101" fmla="*/ 1291584 h 3781151"/>
              <a:gd name="connsiteX102" fmla="*/ 8431415 w 12192000"/>
              <a:gd name="connsiteY102" fmla="*/ 1275098 h 3781151"/>
              <a:gd name="connsiteX103" fmla="*/ 8569515 w 12192000"/>
              <a:gd name="connsiteY103" fmla="*/ 1207037 h 3781151"/>
              <a:gd name="connsiteX104" fmla="*/ 8672452 w 12192000"/>
              <a:gd name="connsiteY104" fmla="*/ 1135782 h 3781151"/>
              <a:gd name="connsiteX105" fmla="*/ 8824768 w 12192000"/>
              <a:gd name="connsiteY105" fmla="*/ 1121217 h 3781151"/>
              <a:gd name="connsiteX106" fmla="*/ 8909609 w 12192000"/>
              <a:gd name="connsiteY106" fmla="*/ 1087532 h 3781151"/>
              <a:gd name="connsiteX107" fmla="*/ 9036318 w 12192000"/>
              <a:gd name="connsiteY107" fmla="*/ 994500 h 3781151"/>
              <a:gd name="connsiteX108" fmla="*/ 9230382 w 12192000"/>
              <a:gd name="connsiteY108" fmla="*/ 955654 h 3781151"/>
              <a:gd name="connsiteX109" fmla="*/ 9286437 w 12192000"/>
              <a:gd name="connsiteY109" fmla="*/ 997858 h 3781151"/>
              <a:gd name="connsiteX110" fmla="*/ 9349089 w 12192000"/>
              <a:gd name="connsiteY110" fmla="*/ 1015184 h 3781151"/>
              <a:gd name="connsiteX111" fmla="*/ 9347314 w 12192000"/>
              <a:gd name="connsiteY111" fmla="*/ 933744 h 3781151"/>
              <a:gd name="connsiteX112" fmla="*/ 9492995 w 12192000"/>
              <a:gd name="connsiteY112" fmla="*/ 830749 h 3781151"/>
              <a:gd name="connsiteX113" fmla="*/ 9568501 w 12192000"/>
              <a:gd name="connsiteY113" fmla="*/ 787793 h 3781151"/>
              <a:gd name="connsiteX114" fmla="*/ 9691686 w 12192000"/>
              <a:gd name="connsiteY114" fmla="*/ 738088 h 3781151"/>
              <a:gd name="connsiteX115" fmla="*/ 9728219 w 12192000"/>
              <a:gd name="connsiteY115" fmla="*/ 719921 h 3781151"/>
              <a:gd name="connsiteX116" fmla="*/ 10080661 w 12192000"/>
              <a:gd name="connsiteY116" fmla="*/ 505423 h 3781151"/>
              <a:gd name="connsiteX117" fmla="*/ 10335073 w 12192000"/>
              <a:gd name="connsiteY117" fmla="*/ 523921 h 3781151"/>
              <a:gd name="connsiteX118" fmla="*/ 10593135 w 12192000"/>
              <a:gd name="connsiteY118" fmla="*/ 467427 h 3781151"/>
              <a:gd name="connsiteX119" fmla="*/ 10655931 w 12192000"/>
              <a:gd name="connsiteY119" fmla="*/ 401632 h 3781151"/>
              <a:gd name="connsiteX120" fmla="*/ 10695298 w 12192000"/>
              <a:gd name="connsiteY120" fmla="*/ 391761 h 3781151"/>
              <a:gd name="connsiteX121" fmla="*/ 10761489 w 12192000"/>
              <a:gd name="connsiteY121" fmla="*/ 380170 h 3781151"/>
              <a:gd name="connsiteX122" fmla="*/ 10853610 w 12192000"/>
              <a:gd name="connsiteY122" fmla="*/ 332449 h 3781151"/>
              <a:gd name="connsiteX123" fmla="*/ 11052930 w 12192000"/>
              <a:gd name="connsiteY123" fmla="*/ 280871 h 3781151"/>
              <a:gd name="connsiteX124" fmla="*/ 11359700 w 12192000"/>
              <a:gd name="connsiteY124" fmla="*/ 158445 h 3781151"/>
              <a:gd name="connsiteX125" fmla="*/ 11672425 w 12192000"/>
              <a:gd name="connsiteY125" fmla="*/ 31452 h 3781151"/>
              <a:gd name="connsiteX126" fmla="*/ 11912086 w 12192000"/>
              <a:gd name="connsiteY126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795149 w 12192000"/>
              <a:gd name="connsiteY31" fmla="*/ 2294935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666555 w 12192000"/>
              <a:gd name="connsiteY96" fmla="*/ 1335529 h 3781151"/>
              <a:gd name="connsiteX97" fmla="*/ 7866007 w 12192000"/>
              <a:gd name="connsiteY97" fmla="*/ 1305544 h 3781151"/>
              <a:gd name="connsiteX98" fmla="*/ 8068308 w 12192000"/>
              <a:gd name="connsiteY98" fmla="*/ 1283051 h 3781151"/>
              <a:gd name="connsiteX99" fmla="*/ 8202385 w 12192000"/>
              <a:gd name="connsiteY99" fmla="*/ 1312300 h 3781151"/>
              <a:gd name="connsiteX100" fmla="*/ 8367138 w 12192000"/>
              <a:gd name="connsiteY100" fmla="*/ 1289211 h 3781151"/>
              <a:gd name="connsiteX101" fmla="*/ 8396799 w 12192000"/>
              <a:gd name="connsiteY101" fmla="*/ 1291584 h 3781151"/>
              <a:gd name="connsiteX102" fmla="*/ 8431415 w 12192000"/>
              <a:gd name="connsiteY102" fmla="*/ 1275098 h 3781151"/>
              <a:gd name="connsiteX103" fmla="*/ 8569515 w 12192000"/>
              <a:gd name="connsiteY103" fmla="*/ 1207037 h 3781151"/>
              <a:gd name="connsiteX104" fmla="*/ 8672452 w 12192000"/>
              <a:gd name="connsiteY104" fmla="*/ 1135782 h 3781151"/>
              <a:gd name="connsiteX105" fmla="*/ 8824768 w 12192000"/>
              <a:gd name="connsiteY105" fmla="*/ 1121217 h 3781151"/>
              <a:gd name="connsiteX106" fmla="*/ 8909609 w 12192000"/>
              <a:gd name="connsiteY106" fmla="*/ 1087532 h 3781151"/>
              <a:gd name="connsiteX107" fmla="*/ 9036318 w 12192000"/>
              <a:gd name="connsiteY107" fmla="*/ 994500 h 3781151"/>
              <a:gd name="connsiteX108" fmla="*/ 9230382 w 12192000"/>
              <a:gd name="connsiteY108" fmla="*/ 955654 h 3781151"/>
              <a:gd name="connsiteX109" fmla="*/ 9286437 w 12192000"/>
              <a:gd name="connsiteY109" fmla="*/ 997858 h 3781151"/>
              <a:gd name="connsiteX110" fmla="*/ 9349089 w 12192000"/>
              <a:gd name="connsiteY110" fmla="*/ 1015184 h 3781151"/>
              <a:gd name="connsiteX111" fmla="*/ 9347314 w 12192000"/>
              <a:gd name="connsiteY111" fmla="*/ 933744 h 3781151"/>
              <a:gd name="connsiteX112" fmla="*/ 9492995 w 12192000"/>
              <a:gd name="connsiteY112" fmla="*/ 830749 h 3781151"/>
              <a:gd name="connsiteX113" fmla="*/ 9568501 w 12192000"/>
              <a:gd name="connsiteY113" fmla="*/ 787793 h 3781151"/>
              <a:gd name="connsiteX114" fmla="*/ 9691686 w 12192000"/>
              <a:gd name="connsiteY114" fmla="*/ 738088 h 3781151"/>
              <a:gd name="connsiteX115" fmla="*/ 9728219 w 12192000"/>
              <a:gd name="connsiteY115" fmla="*/ 719921 h 3781151"/>
              <a:gd name="connsiteX116" fmla="*/ 10080661 w 12192000"/>
              <a:gd name="connsiteY116" fmla="*/ 505423 h 3781151"/>
              <a:gd name="connsiteX117" fmla="*/ 10335073 w 12192000"/>
              <a:gd name="connsiteY117" fmla="*/ 523921 h 3781151"/>
              <a:gd name="connsiteX118" fmla="*/ 10593135 w 12192000"/>
              <a:gd name="connsiteY118" fmla="*/ 467427 h 3781151"/>
              <a:gd name="connsiteX119" fmla="*/ 10655931 w 12192000"/>
              <a:gd name="connsiteY119" fmla="*/ 401632 h 3781151"/>
              <a:gd name="connsiteX120" fmla="*/ 10695298 w 12192000"/>
              <a:gd name="connsiteY120" fmla="*/ 391761 h 3781151"/>
              <a:gd name="connsiteX121" fmla="*/ 10761489 w 12192000"/>
              <a:gd name="connsiteY121" fmla="*/ 380170 h 3781151"/>
              <a:gd name="connsiteX122" fmla="*/ 10853610 w 12192000"/>
              <a:gd name="connsiteY122" fmla="*/ 332449 h 3781151"/>
              <a:gd name="connsiteX123" fmla="*/ 11052930 w 12192000"/>
              <a:gd name="connsiteY123" fmla="*/ 280871 h 3781151"/>
              <a:gd name="connsiteX124" fmla="*/ 11359700 w 12192000"/>
              <a:gd name="connsiteY124" fmla="*/ 158445 h 3781151"/>
              <a:gd name="connsiteX125" fmla="*/ 11672425 w 12192000"/>
              <a:gd name="connsiteY125" fmla="*/ 31452 h 3781151"/>
              <a:gd name="connsiteX126" fmla="*/ 11912086 w 12192000"/>
              <a:gd name="connsiteY126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795149 w 12192000"/>
              <a:gd name="connsiteY31" fmla="*/ 2294935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666555 w 12192000"/>
              <a:gd name="connsiteY96" fmla="*/ 1335529 h 3781151"/>
              <a:gd name="connsiteX97" fmla="*/ 7866007 w 12192000"/>
              <a:gd name="connsiteY97" fmla="*/ 1305544 h 3781151"/>
              <a:gd name="connsiteX98" fmla="*/ 8068308 w 12192000"/>
              <a:gd name="connsiteY98" fmla="*/ 1283051 h 3781151"/>
              <a:gd name="connsiteX99" fmla="*/ 8202385 w 12192000"/>
              <a:gd name="connsiteY99" fmla="*/ 1312300 h 3781151"/>
              <a:gd name="connsiteX100" fmla="*/ 8367138 w 12192000"/>
              <a:gd name="connsiteY100" fmla="*/ 1289211 h 3781151"/>
              <a:gd name="connsiteX101" fmla="*/ 8396799 w 12192000"/>
              <a:gd name="connsiteY101" fmla="*/ 1291584 h 3781151"/>
              <a:gd name="connsiteX102" fmla="*/ 8431415 w 12192000"/>
              <a:gd name="connsiteY102" fmla="*/ 1275098 h 3781151"/>
              <a:gd name="connsiteX103" fmla="*/ 8569515 w 12192000"/>
              <a:gd name="connsiteY103" fmla="*/ 1207037 h 3781151"/>
              <a:gd name="connsiteX104" fmla="*/ 8672452 w 12192000"/>
              <a:gd name="connsiteY104" fmla="*/ 1135782 h 3781151"/>
              <a:gd name="connsiteX105" fmla="*/ 8824768 w 12192000"/>
              <a:gd name="connsiteY105" fmla="*/ 1121217 h 3781151"/>
              <a:gd name="connsiteX106" fmla="*/ 8909609 w 12192000"/>
              <a:gd name="connsiteY106" fmla="*/ 1087532 h 3781151"/>
              <a:gd name="connsiteX107" fmla="*/ 9036318 w 12192000"/>
              <a:gd name="connsiteY107" fmla="*/ 994500 h 3781151"/>
              <a:gd name="connsiteX108" fmla="*/ 9230382 w 12192000"/>
              <a:gd name="connsiteY108" fmla="*/ 955654 h 3781151"/>
              <a:gd name="connsiteX109" fmla="*/ 9286437 w 12192000"/>
              <a:gd name="connsiteY109" fmla="*/ 997858 h 3781151"/>
              <a:gd name="connsiteX110" fmla="*/ 9347314 w 12192000"/>
              <a:gd name="connsiteY110" fmla="*/ 933744 h 3781151"/>
              <a:gd name="connsiteX111" fmla="*/ 9492995 w 12192000"/>
              <a:gd name="connsiteY111" fmla="*/ 830749 h 3781151"/>
              <a:gd name="connsiteX112" fmla="*/ 9568501 w 12192000"/>
              <a:gd name="connsiteY112" fmla="*/ 787793 h 3781151"/>
              <a:gd name="connsiteX113" fmla="*/ 9691686 w 12192000"/>
              <a:gd name="connsiteY113" fmla="*/ 738088 h 3781151"/>
              <a:gd name="connsiteX114" fmla="*/ 9728219 w 12192000"/>
              <a:gd name="connsiteY114" fmla="*/ 719921 h 3781151"/>
              <a:gd name="connsiteX115" fmla="*/ 10080661 w 12192000"/>
              <a:gd name="connsiteY115" fmla="*/ 505423 h 3781151"/>
              <a:gd name="connsiteX116" fmla="*/ 10335073 w 12192000"/>
              <a:gd name="connsiteY116" fmla="*/ 523921 h 3781151"/>
              <a:gd name="connsiteX117" fmla="*/ 10593135 w 12192000"/>
              <a:gd name="connsiteY117" fmla="*/ 467427 h 3781151"/>
              <a:gd name="connsiteX118" fmla="*/ 10655931 w 12192000"/>
              <a:gd name="connsiteY118" fmla="*/ 401632 h 3781151"/>
              <a:gd name="connsiteX119" fmla="*/ 10695298 w 12192000"/>
              <a:gd name="connsiteY119" fmla="*/ 391761 h 3781151"/>
              <a:gd name="connsiteX120" fmla="*/ 10761489 w 12192000"/>
              <a:gd name="connsiteY120" fmla="*/ 380170 h 3781151"/>
              <a:gd name="connsiteX121" fmla="*/ 10853610 w 12192000"/>
              <a:gd name="connsiteY121" fmla="*/ 332449 h 3781151"/>
              <a:gd name="connsiteX122" fmla="*/ 11052930 w 12192000"/>
              <a:gd name="connsiteY122" fmla="*/ 280871 h 3781151"/>
              <a:gd name="connsiteX123" fmla="*/ 11359700 w 12192000"/>
              <a:gd name="connsiteY123" fmla="*/ 158445 h 3781151"/>
              <a:gd name="connsiteX124" fmla="*/ 11672425 w 12192000"/>
              <a:gd name="connsiteY124" fmla="*/ 31452 h 3781151"/>
              <a:gd name="connsiteX125" fmla="*/ 11912086 w 12192000"/>
              <a:gd name="connsiteY125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795149 w 12192000"/>
              <a:gd name="connsiteY31" fmla="*/ 2294935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666555 w 12192000"/>
              <a:gd name="connsiteY96" fmla="*/ 1335529 h 3781151"/>
              <a:gd name="connsiteX97" fmla="*/ 7866007 w 12192000"/>
              <a:gd name="connsiteY97" fmla="*/ 1305544 h 3781151"/>
              <a:gd name="connsiteX98" fmla="*/ 8068308 w 12192000"/>
              <a:gd name="connsiteY98" fmla="*/ 1283051 h 3781151"/>
              <a:gd name="connsiteX99" fmla="*/ 8202385 w 12192000"/>
              <a:gd name="connsiteY99" fmla="*/ 1312300 h 3781151"/>
              <a:gd name="connsiteX100" fmla="*/ 8367138 w 12192000"/>
              <a:gd name="connsiteY100" fmla="*/ 1289211 h 3781151"/>
              <a:gd name="connsiteX101" fmla="*/ 8396799 w 12192000"/>
              <a:gd name="connsiteY101" fmla="*/ 1291584 h 3781151"/>
              <a:gd name="connsiteX102" fmla="*/ 8431415 w 12192000"/>
              <a:gd name="connsiteY102" fmla="*/ 1275098 h 3781151"/>
              <a:gd name="connsiteX103" fmla="*/ 8569515 w 12192000"/>
              <a:gd name="connsiteY103" fmla="*/ 1207037 h 3781151"/>
              <a:gd name="connsiteX104" fmla="*/ 8672452 w 12192000"/>
              <a:gd name="connsiteY104" fmla="*/ 1135782 h 3781151"/>
              <a:gd name="connsiteX105" fmla="*/ 8824768 w 12192000"/>
              <a:gd name="connsiteY105" fmla="*/ 1121217 h 3781151"/>
              <a:gd name="connsiteX106" fmla="*/ 8909609 w 12192000"/>
              <a:gd name="connsiteY106" fmla="*/ 1087532 h 3781151"/>
              <a:gd name="connsiteX107" fmla="*/ 9036318 w 12192000"/>
              <a:gd name="connsiteY107" fmla="*/ 994500 h 3781151"/>
              <a:gd name="connsiteX108" fmla="*/ 9230382 w 12192000"/>
              <a:gd name="connsiteY108" fmla="*/ 955654 h 3781151"/>
              <a:gd name="connsiteX109" fmla="*/ 9347314 w 12192000"/>
              <a:gd name="connsiteY109" fmla="*/ 933744 h 3781151"/>
              <a:gd name="connsiteX110" fmla="*/ 9492995 w 12192000"/>
              <a:gd name="connsiteY110" fmla="*/ 830749 h 3781151"/>
              <a:gd name="connsiteX111" fmla="*/ 9568501 w 12192000"/>
              <a:gd name="connsiteY111" fmla="*/ 787793 h 3781151"/>
              <a:gd name="connsiteX112" fmla="*/ 9691686 w 12192000"/>
              <a:gd name="connsiteY112" fmla="*/ 738088 h 3781151"/>
              <a:gd name="connsiteX113" fmla="*/ 9728219 w 12192000"/>
              <a:gd name="connsiteY113" fmla="*/ 719921 h 3781151"/>
              <a:gd name="connsiteX114" fmla="*/ 10080661 w 12192000"/>
              <a:gd name="connsiteY114" fmla="*/ 505423 h 3781151"/>
              <a:gd name="connsiteX115" fmla="*/ 10335073 w 12192000"/>
              <a:gd name="connsiteY115" fmla="*/ 523921 h 3781151"/>
              <a:gd name="connsiteX116" fmla="*/ 10593135 w 12192000"/>
              <a:gd name="connsiteY116" fmla="*/ 467427 h 3781151"/>
              <a:gd name="connsiteX117" fmla="*/ 10655931 w 12192000"/>
              <a:gd name="connsiteY117" fmla="*/ 401632 h 3781151"/>
              <a:gd name="connsiteX118" fmla="*/ 10695298 w 12192000"/>
              <a:gd name="connsiteY118" fmla="*/ 391761 h 3781151"/>
              <a:gd name="connsiteX119" fmla="*/ 10761489 w 12192000"/>
              <a:gd name="connsiteY119" fmla="*/ 380170 h 3781151"/>
              <a:gd name="connsiteX120" fmla="*/ 10853610 w 12192000"/>
              <a:gd name="connsiteY120" fmla="*/ 332449 h 3781151"/>
              <a:gd name="connsiteX121" fmla="*/ 11052930 w 12192000"/>
              <a:gd name="connsiteY121" fmla="*/ 280871 h 3781151"/>
              <a:gd name="connsiteX122" fmla="*/ 11359700 w 12192000"/>
              <a:gd name="connsiteY122" fmla="*/ 158445 h 3781151"/>
              <a:gd name="connsiteX123" fmla="*/ 11672425 w 12192000"/>
              <a:gd name="connsiteY123" fmla="*/ 31452 h 3781151"/>
              <a:gd name="connsiteX124" fmla="*/ 11912086 w 12192000"/>
              <a:gd name="connsiteY124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795149 w 12192000"/>
              <a:gd name="connsiteY31" fmla="*/ 2294935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666555 w 12192000"/>
              <a:gd name="connsiteY96" fmla="*/ 1335529 h 3781151"/>
              <a:gd name="connsiteX97" fmla="*/ 7866007 w 12192000"/>
              <a:gd name="connsiteY97" fmla="*/ 1305544 h 3781151"/>
              <a:gd name="connsiteX98" fmla="*/ 8068308 w 12192000"/>
              <a:gd name="connsiteY98" fmla="*/ 1283051 h 3781151"/>
              <a:gd name="connsiteX99" fmla="*/ 8202385 w 12192000"/>
              <a:gd name="connsiteY99" fmla="*/ 1312300 h 3781151"/>
              <a:gd name="connsiteX100" fmla="*/ 8367138 w 12192000"/>
              <a:gd name="connsiteY100" fmla="*/ 1289211 h 3781151"/>
              <a:gd name="connsiteX101" fmla="*/ 8396799 w 12192000"/>
              <a:gd name="connsiteY101" fmla="*/ 1291584 h 3781151"/>
              <a:gd name="connsiteX102" fmla="*/ 8569515 w 12192000"/>
              <a:gd name="connsiteY102" fmla="*/ 1207037 h 3781151"/>
              <a:gd name="connsiteX103" fmla="*/ 8672452 w 12192000"/>
              <a:gd name="connsiteY103" fmla="*/ 1135782 h 3781151"/>
              <a:gd name="connsiteX104" fmla="*/ 8824768 w 12192000"/>
              <a:gd name="connsiteY104" fmla="*/ 1121217 h 3781151"/>
              <a:gd name="connsiteX105" fmla="*/ 8909609 w 12192000"/>
              <a:gd name="connsiteY105" fmla="*/ 1087532 h 3781151"/>
              <a:gd name="connsiteX106" fmla="*/ 9036318 w 12192000"/>
              <a:gd name="connsiteY106" fmla="*/ 994500 h 3781151"/>
              <a:gd name="connsiteX107" fmla="*/ 9230382 w 12192000"/>
              <a:gd name="connsiteY107" fmla="*/ 955654 h 3781151"/>
              <a:gd name="connsiteX108" fmla="*/ 9347314 w 12192000"/>
              <a:gd name="connsiteY108" fmla="*/ 933744 h 3781151"/>
              <a:gd name="connsiteX109" fmla="*/ 9492995 w 12192000"/>
              <a:gd name="connsiteY109" fmla="*/ 830749 h 3781151"/>
              <a:gd name="connsiteX110" fmla="*/ 9568501 w 12192000"/>
              <a:gd name="connsiteY110" fmla="*/ 787793 h 3781151"/>
              <a:gd name="connsiteX111" fmla="*/ 9691686 w 12192000"/>
              <a:gd name="connsiteY111" fmla="*/ 738088 h 3781151"/>
              <a:gd name="connsiteX112" fmla="*/ 9728219 w 12192000"/>
              <a:gd name="connsiteY112" fmla="*/ 719921 h 3781151"/>
              <a:gd name="connsiteX113" fmla="*/ 10080661 w 12192000"/>
              <a:gd name="connsiteY113" fmla="*/ 505423 h 3781151"/>
              <a:gd name="connsiteX114" fmla="*/ 10335073 w 12192000"/>
              <a:gd name="connsiteY114" fmla="*/ 523921 h 3781151"/>
              <a:gd name="connsiteX115" fmla="*/ 10593135 w 12192000"/>
              <a:gd name="connsiteY115" fmla="*/ 467427 h 3781151"/>
              <a:gd name="connsiteX116" fmla="*/ 10655931 w 12192000"/>
              <a:gd name="connsiteY116" fmla="*/ 401632 h 3781151"/>
              <a:gd name="connsiteX117" fmla="*/ 10695298 w 12192000"/>
              <a:gd name="connsiteY117" fmla="*/ 391761 h 3781151"/>
              <a:gd name="connsiteX118" fmla="*/ 10761489 w 12192000"/>
              <a:gd name="connsiteY118" fmla="*/ 380170 h 3781151"/>
              <a:gd name="connsiteX119" fmla="*/ 10853610 w 12192000"/>
              <a:gd name="connsiteY119" fmla="*/ 332449 h 3781151"/>
              <a:gd name="connsiteX120" fmla="*/ 11052930 w 12192000"/>
              <a:gd name="connsiteY120" fmla="*/ 280871 h 3781151"/>
              <a:gd name="connsiteX121" fmla="*/ 11359700 w 12192000"/>
              <a:gd name="connsiteY121" fmla="*/ 158445 h 3781151"/>
              <a:gd name="connsiteX122" fmla="*/ 11672425 w 12192000"/>
              <a:gd name="connsiteY122" fmla="*/ 31452 h 3781151"/>
              <a:gd name="connsiteX123" fmla="*/ 11912086 w 12192000"/>
              <a:gd name="connsiteY123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795149 w 12192000"/>
              <a:gd name="connsiteY31" fmla="*/ 2294935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666555 w 12192000"/>
              <a:gd name="connsiteY96" fmla="*/ 1335529 h 3781151"/>
              <a:gd name="connsiteX97" fmla="*/ 7866007 w 12192000"/>
              <a:gd name="connsiteY97" fmla="*/ 1305544 h 3781151"/>
              <a:gd name="connsiteX98" fmla="*/ 8068308 w 12192000"/>
              <a:gd name="connsiteY98" fmla="*/ 1283051 h 3781151"/>
              <a:gd name="connsiteX99" fmla="*/ 8202385 w 12192000"/>
              <a:gd name="connsiteY99" fmla="*/ 1312300 h 3781151"/>
              <a:gd name="connsiteX100" fmla="*/ 8367138 w 12192000"/>
              <a:gd name="connsiteY100" fmla="*/ 1289211 h 3781151"/>
              <a:gd name="connsiteX101" fmla="*/ 8396799 w 12192000"/>
              <a:gd name="connsiteY101" fmla="*/ 1291584 h 3781151"/>
              <a:gd name="connsiteX102" fmla="*/ 8672452 w 12192000"/>
              <a:gd name="connsiteY102" fmla="*/ 1135782 h 3781151"/>
              <a:gd name="connsiteX103" fmla="*/ 8824768 w 12192000"/>
              <a:gd name="connsiteY103" fmla="*/ 1121217 h 3781151"/>
              <a:gd name="connsiteX104" fmla="*/ 8909609 w 12192000"/>
              <a:gd name="connsiteY104" fmla="*/ 1087532 h 3781151"/>
              <a:gd name="connsiteX105" fmla="*/ 9036318 w 12192000"/>
              <a:gd name="connsiteY105" fmla="*/ 994500 h 3781151"/>
              <a:gd name="connsiteX106" fmla="*/ 9230382 w 12192000"/>
              <a:gd name="connsiteY106" fmla="*/ 955654 h 3781151"/>
              <a:gd name="connsiteX107" fmla="*/ 9347314 w 12192000"/>
              <a:gd name="connsiteY107" fmla="*/ 933744 h 3781151"/>
              <a:gd name="connsiteX108" fmla="*/ 9492995 w 12192000"/>
              <a:gd name="connsiteY108" fmla="*/ 830749 h 3781151"/>
              <a:gd name="connsiteX109" fmla="*/ 9568501 w 12192000"/>
              <a:gd name="connsiteY109" fmla="*/ 787793 h 3781151"/>
              <a:gd name="connsiteX110" fmla="*/ 9691686 w 12192000"/>
              <a:gd name="connsiteY110" fmla="*/ 738088 h 3781151"/>
              <a:gd name="connsiteX111" fmla="*/ 9728219 w 12192000"/>
              <a:gd name="connsiteY111" fmla="*/ 719921 h 3781151"/>
              <a:gd name="connsiteX112" fmla="*/ 10080661 w 12192000"/>
              <a:gd name="connsiteY112" fmla="*/ 505423 h 3781151"/>
              <a:gd name="connsiteX113" fmla="*/ 10335073 w 12192000"/>
              <a:gd name="connsiteY113" fmla="*/ 523921 h 3781151"/>
              <a:gd name="connsiteX114" fmla="*/ 10593135 w 12192000"/>
              <a:gd name="connsiteY114" fmla="*/ 467427 h 3781151"/>
              <a:gd name="connsiteX115" fmla="*/ 10655931 w 12192000"/>
              <a:gd name="connsiteY115" fmla="*/ 401632 h 3781151"/>
              <a:gd name="connsiteX116" fmla="*/ 10695298 w 12192000"/>
              <a:gd name="connsiteY116" fmla="*/ 391761 h 3781151"/>
              <a:gd name="connsiteX117" fmla="*/ 10761489 w 12192000"/>
              <a:gd name="connsiteY117" fmla="*/ 380170 h 3781151"/>
              <a:gd name="connsiteX118" fmla="*/ 10853610 w 12192000"/>
              <a:gd name="connsiteY118" fmla="*/ 332449 h 3781151"/>
              <a:gd name="connsiteX119" fmla="*/ 11052930 w 12192000"/>
              <a:gd name="connsiteY119" fmla="*/ 280871 h 3781151"/>
              <a:gd name="connsiteX120" fmla="*/ 11359700 w 12192000"/>
              <a:gd name="connsiteY120" fmla="*/ 158445 h 3781151"/>
              <a:gd name="connsiteX121" fmla="*/ 11672425 w 12192000"/>
              <a:gd name="connsiteY121" fmla="*/ 31452 h 3781151"/>
              <a:gd name="connsiteX122" fmla="*/ 11912086 w 12192000"/>
              <a:gd name="connsiteY122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795149 w 12192000"/>
              <a:gd name="connsiteY31" fmla="*/ 2294935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666555 w 12192000"/>
              <a:gd name="connsiteY96" fmla="*/ 1335529 h 3781151"/>
              <a:gd name="connsiteX97" fmla="*/ 7866007 w 12192000"/>
              <a:gd name="connsiteY97" fmla="*/ 1305544 h 3781151"/>
              <a:gd name="connsiteX98" fmla="*/ 8068308 w 12192000"/>
              <a:gd name="connsiteY98" fmla="*/ 1283051 h 3781151"/>
              <a:gd name="connsiteX99" fmla="*/ 8202385 w 12192000"/>
              <a:gd name="connsiteY99" fmla="*/ 1312300 h 3781151"/>
              <a:gd name="connsiteX100" fmla="*/ 8367138 w 12192000"/>
              <a:gd name="connsiteY100" fmla="*/ 1289211 h 3781151"/>
              <a:gd name="connsiteX101" fmla="*/ 8396799 w 12192000"/>
              <a:gd name="connsiteY101" fmla="*/ 1291584 h 3781151"/>
              <a:gd name="connsiteX102" fmla="*/ 8824768 w 12192000"/>
              <a:gd name="connsiteY102" fmla="*/ 1121217 h 3781151"/>
              <a:gd name="connsiteX103" fmla="*/ 8909609 w 12192000"/>
              <a:gd name="connsiteY103" fmla="*/ 1087532 h 3781151"/>
              <a:gd name="connsiteX104" fmla="*/ 9036318 w 12192000"/>
              <a:gd name="connsiteY104" fmla="*/ 994500 h 3781151"/>
              <a:gd name="connsiteX105" fmla="*/ 9230382 w 12192000"/>
              <a:gd name="connsiteY105" fmla="*/ 955654 h 3781151"/>
              <a:gd name="connsiteX106" fmla="*/ 9347314 w 12192000"/>
              <a:gd name="connsiteY106" fmla="*/ 933744 h 3781151"/>
              <a:gd name="connsiteX107" fmla="*/ 9492995 w 12192000"/>
              <a:gd name="connsiteY107" fmla="*/ 830749 h 3781151"/>
              <a:gd name="connsiteX108" fmla="*/ 9568501 w 12192000"/>
              <a:gd name="connsiteY108" fmla="*/ 787793 h 3781151"/>
              <a:gd name="connsiteX109" fmla="*/ 9691686 w 12192000"/>
              <a:gd name="connsiteY109" fmla="*/ 738088 h 3781151"/>
              <a:gd name="connsiteX110" fmla="*/ 9728219 w 12192000"/>
              <a:gd name="connsiteY110" fmla="*/ 719921 h 3781151"/>
              <a:gd name="connsiteX111" fmla="*/ 10080661 w 12192000"/>
              <a:gd name="connsiteY111" fmla="*/ 505423 h 3781151"/>
              <a:gd name="connsiteX112" fmla="*/ 10335073 w 12192000"/>
              <a:gd name="connsiteY112" fmla="*/ 523921 h 3781151"/>
              <a:gd name="connsiteX113" fmla="*/ 10593135 w 12192000"/>
              <a:gd name="connsiteY113" fmla="*/ 467427 h 3781151"/>
              <a:gd name="connsiteX114" fmla="*/ 10655931 w 12192000"/>
              <a:gd name="connsiteY114" fmla="*/ 401632 h 3781151"/>
              <a:gd name="connsiteX115" fmla="*/ 10695298 w 12192000"/>
              <a:gd name="connsiteY115" fmla="*/ 391761 h 3781151"/>
              <a:gd name="connsiteX116" fmla="*/ 10761489 w 12192000"/>
              <a:gd name="connsiteY116" fmla="*/ 380170 h 3781151"/>
              <a:gd name="connsiteX117" fmla="*/ 10853610 w 12192000"/>
              <a:gd name="connsiteY117" fmla="*/ 332449 h 3781151"/>
              <a:gd name="connsiteX118" fmla="*/ 11052930 w 12192000"/>
              <a:gd name="connsiteY118" fmla="*/ 280871 h 3781151"/>
              <a:gd name="connsiteX119" fmla="*/ 11359700 w 12192000"/>
              <a:gd name="connsiteY119" fmla="*/ 158445 h 3781151"/>
              <a:gd name="connsiteX120" fmla="*/ 11672425 w 12192000"/>
              <a:gd name="connsiteY120" fmla="*/ 31452 h 3781151"/>
              <a:gd name="connsiteX121" fmla="*/ 11912086 w 12192000"/>
              <a:gd name="connsiteY121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795149 w 12192000"/>
              <a:gd name="connsiteY31" fmla="*/ 2294935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666555 w 12192000"/>
              <a:gd name="connsiteY96" fmla="*/ 1335529 h 3781151"/>
              <a:gd name="connsiteX97" fmla="*/ 7866007 w 12192000"/>
              <a:gd name="connsiteY97" fmla="*/ 1305544 h 3781151"/>
              <a:gd name="connsiteX98" fmla="*/ 8068308 w 12192000"/>
              <a:gd name="connsiteY98" fmla="*/ 1283051 h 3781151"/>
              <a:gd name="connsiteX99" fmla="*/ 8202385 w 12192000"/>
              <a:gd name="connsiteY99" fmla="*/ 1312300 h 3781151"/>
              <a:gd name="connsiteX100" fmla="*/ 8367138 w 12192000"/>
              <a:gd name="connsiteY100" fmla="*/ 1289211 h 3781151"/>
              <a:gd name="connsiteX101" fmla="*/ 8396799 w 12192000"/>
              <a:gd name="connsiteY101" fmla="*/ 1291584 h 3781151"/>
              <a:gd name="connsiteX102" fmla="*/ 8824768 w 12192000"/>
              <a:gd name="connsiteY102" fmla="*/ 1121217 h 3781151"/>
              <a:gd name="connsiteX103" fmla="*/ 8909609 w 12192000"/>
              <a:gd name="connsiteY103" fmla="*/ 1087532 h 3781151"/>
              <a:gd name="connsiteX104" fmla="*/ 9036318 w 12192000"/>
              <a:gd name="connsiteY104" fmla="*/ 994500 h 3781151"/>
              <a:gd name="connsiteX105" fmla="*/ 9230382 w 12192000"/>
              <a:gd name="connsiteY105" fmla="*/ 955654 h 3781151"/>
              <a:gd name="connsiteX106" fmla="*/ 9347314 w 12192000"/>
              <a:gd name="connsiteY106" fmla="*/ 933744 h 3781151"/>
              <a:gd name="connsiteX107" fmla="*/ 9492995 w 12192000"/>
              <a:gd name="connsiteY107" fmla="*/ 830749 h 3781151"/>
              <a:gd name="connsiteX108" fmla="*/ 9568501 w 12192000"/>
              <a:gd name="connsiteY108" fmla="*/ 787793 h 3781151"/>
              <a:gd name="connsiteX109" fmla="*/ 9691686 w 12192000"/>
              <a:gd name="connsiteY109" fmla="*/ 738088 h 3781151"/>
              <a:gd name="connsiteX110" fmla="*/ 9728219 w 12192000"/>
              <a:gd name="connsiteY110" fmla="*/ 719921 h 3781151"/>
              <a:gd name="connsiteX111" fmla="*/ 10335073 w 12192000"/>
              <a:gd name="connsiteY111" fmla="*/ 523921 h 3781151"/>
              <a:gd name="connsiteX112" fmla="*/ 10593135 w 12192000"/>
              <a:gd name="connsiteY112" fmla="*/ 467427 h 3781151"/>
              <a:gd name="connsiteX113" fmla="*/ 10655931 w 12192000"/>
              <a:gd name="connsiteY113" fmla="*/ 401632 h 3781151"/>
              <a:gd name="connsiteX114" fmla="*/ 10695298 w 12192000"/>
              <a:gd name="connsiteY114" fmla="*/ 391761 h 3781151"/>
              <a:gd name="connsiteX115" fmla="*/ 10761489 w 12192000"/>
              <a:gd name="connsiteY115" fmla="*/ 380170 h 3781151"/>
              <a:gd name="connsiteX116" fmla="*/ 10853610 w 12192000"/>
              <a:gd name="connsiteY116" fmla="*/ 332449 h 3781151"/>
              <a:gd name="connsiteX117" fmla="*/ 11052930 w 12192000"/>
              <a:gd name="connsiteY117" fmla="*/ 280871 h 3781151"/>
              <a:gd name="connsiteX118" fmla="*/ 11359700 w 12192000"/>
              <a:gd name="connsiteY118" fmla="*/ 158445 h 3781151"/>
              <a:gd name="connsiteX119" fmla="*/ 11672425 w 12192000"/>
              <a:gd name="connsiteY119" fmla="*/ 31452 h 3781151"/>
              <a:gd name="connsiteX120" fmla="*/ 11912086 w 12192000"/>
              <a:gd name="connsiteY120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795149 w 12192000"/>
              <a:gd name="connsiteY31" fmla="*/ 2294935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666555 w 12192000"/>
              <a:gd name="connsiteY96" fmla="*/ 1335529 h 3781151"/>
              <a:gd name="connsiteX97" fmla="*/ 7866007 w 12192000"/>
              <a:gd name="connsiteY97" fmla="*/ 1305544 h 3781151"/>
              <a:gd name="connsiteX98" fmla="*/ 8068308 w 12192000"/>
              <a:gd name="connsiteY98" fmla="*/ 1283051 h 3781151"/>
              <a:gd name="connsiteX99" fmla="*/ 8202385 w 12192000"/>
              <a:gd name="connsiteY99" fmla="*/ 1312300 h 3781151"/>
              <a:gd name="connsiteX100" fmla="*/ 8367138 w 12192000"/>
              <a:gd name="connsiteY100" fmla="*/ 1289211 h 3781151"/>
              <a:gd name="connsiteX101" fmla="*/ 8396799 w 12192000"/>
              <a:gd name="connsiteY101" fmla="*/ 1291584 h 3781151"/>
              <a:gd name="connsiteX102" fmla="*/ 8824768 w 12192000"/>
              <a:gd name="connsiteY102" fmla="*/ 1121217 h 3781151"/>
              <a:gd name="connsiteX103" fmla="*/ 8909609 w 12192000"/>
              <a:gd name="connsiteY103" fmla="*/ 1087532 h 3781151"/>
              <a:gd name="connsiteX104" fmla="*/ 9036318 w 12192000"/>
              <a:gd name="connsiteY104" fmla="*/ 994500 h 3781151"/>
              <a:gd name="connsiteX105" fmla="*/ 9230382 w 12192000"/>
              <a:gd name="connsiteY105" fmla="*/ 955654 h 3781151"/>
              <a:gd name="connsiteX106" fmla="*/ 9347314 w 12192000"/>
              <a:gd name="connsiteY106" fmla="*/ 933744 h 3781151"/>
              <a:gd name="connsiteX107" fmla="*/ 9492995 w 12192000"/>
              <a:gd name="connsiteY107" fmla="*/ 830749 h 3781151"/>
              <a:gd name="connsiteX108" fmla="*/ 9568501 w 12192000"/>
              <a:gd name="connsiteY108" fmla="*/ 787793 h 3781151"/>
              <a:gd name="connsiteX109" fmla="*/ 9691686 w 12192000"/>
              <a:gd name="connsiteY109" fmla="*/ 738088 h 3781151"/>
              <a:gd name="connsiteX110" fmla="*/ 10335073 w 12192000"/>
              <a:gd name="connsiteY110" fmla="*/ 523921 h 3781151"/>
              <a:gd name="connsiteX111" fmla="*/ 10593135 w 12192000"/>
              <a:gd name="connsiteY111" fmla="*/ 467427 h 3781151"/>
              <a:gd name="connsiteX112" fmla="*/ 10655931 w 12192000"/>
              <a:gd name="connsiteY112" fmla="*/ 401632 h 3781151"/>
              <a:gd name="connsiteX113" fmla="*/ 10695298 w 12192000"/>
              <a:gd name="connsiteY113" fmla="*/ 391761 h 3781151"/>
              <a:gd name="connsiteX114" fmla="*/ 10761489 w 12192000"/>
              <a:gd name="connsiteY114" fmla="*/ 380170 h 3781151"/>
              <a:gd name="connsiteX115" fmla="*/ 10853610 w 12192000"/>
              <a:gd name="connsiteY115" fmla="*/ 332449 h 3781151"/>
              <a:gd name="connsiteX116" fmla="*/ 11052930 w 12192000"/>
              <a:gd name="connsiteY116" fmla="*/ 280871 h 3781151"/>
              <a:gd name="connsiteX117" fmla="*/ 11359700 w 12192000"/>
              <a:gd name="connsiteY117" fmla="*/ 158445 h 3781151"/>
              <a:gd name="connsiteX118" fmla="*/ 11672425 w 12192000"/>
              <a:gd name="connsiteY118" fmla="*/ 31452 h 3781151"/>
              <a:gd name="connsiteX119" fmla="*/ 11912086 w 12192000"/>
              <a:gd name="connsiteY119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795149 w 12192000"/>
              <a:gd name="connsiteY31" fmla="*/ 2294935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866007 w 12192000"/>
              <a:gd name="connsiteY96" fmla="*/ 1305544 h 3781151"/>
              <a:gd name="connsiteX97" fmla="*/ 8068308 w 12192000"/>
              <a:gd name="connsiteY97" fmla="*/ 1283051 h 3781151"/>
              <a:gd name="connsiteX98" fmla="*/ 8202385 w 12192000"/>
              <a:gd name="connsiteY98" fmla="*/ 1312300 h 3781151"/>
              <a:gd name="connsiteX99" fmla="*/ 8367138 w 12192000"/>
              <a:gd name="connsiteY99" fmla="*/ 1289211 h 3781151"/>
              <a:gd name="connsiteX100" fmla="*/ 8396799 w 12192000"/>
              <a:gd name="connsiteY100" fmla="*/ 1291584 h 3781151"/>
              <a:gd name="connsiteX101" fmla="*/ 8824768 w 12192000"/>
              <a:gd name="connsiteY101" fmla="*/ 1121217 h 3781151"/>
              <a:gd name="connsiteX102" fmla="*/ 8909609 w 12192000"/>
              <a:gd name="connsiteY102" fmla="*/ 1087532 h 3781151"/>
              <a:gd name="connsiteX103" fmla="*/ 9036318 w 12192000"/>
              <a:gd name="connsiteY103" fmla="*/ 994500 h 3781151"/>
              <a:gd name="connsiteX104" fmla="*/ 9230382 w 12192000"/>
              <a:gd name="connsiteY104" fmla="*/ 955654 h 3781151"/>
              <a:gd name="connsiteX105" fmla="*/ 9347314 w 12192000"/>
              <a:gd name="connsiteY105" fmla="*/ 933744 h 3781151"/>
              <a:gd name="connsiteX106" fmla="*/ 9492995 w 12192000"/>
              <a:gd name="connsiteY106" fmla="*/ 830749 h 3781151"/>
              <a:gd name="connsiteX107" fmla="*/ 9568501 w 12192000"/>
              <a:gd name="connsiteY107" fmla="*/ 787793 h 3781151"/>
              <a:gd name="connsiteX108" fmla="*/ 9691686 w 12192000"/>
              <a:gd name="connsiteY108" fmla="*/ 738088 h 3781151"/>
              <a:gd name="connsiteX109" fmla="*/ 10335073 w 12192000"/>
              <a:gd name="connsiteY109" fmla="*/ 523921 h 3781151"/>
              <a:gd name="connsiteX110" fmla="*/ 10593135 w 12192000"/>
              <a:gd name="connsiteY110" fmla="*/ 467427 h 3781151"/>
              <a:gd name="connsiteX111" fmla="*/ 10655931 w 12192000"/>
              <a:gd name="connsiteY111" fmla="*/ 401632 h 3781151"/>
              <a:gd name="connsiteX112" fmla="*/ 10695298 w 12192000"/>
              <a:gd name="connsiteY112" fmla="*/ 391761 h 3781151"/>
              <a:gd name="connsiteX113" fmla="*/ 10761489 w 12192000"/>
              <a:gd name="connsiteY113" fmla="*/ 380170 h 3781151"/>
              <a:gd name="connsiteX114" fmla="*/ 10853610 w 12192000"/>
              <a:gd name="connsiteY114" fmla="*/ 332449 h 3781151"/>
              <a:gd name="connsiteX115" fmla="*/ 11052930 w 12192000"/>
              <a:gd name="connsiteY115" fmla="*/ 280871 h 3781151"/>
              <a:gd name="connsiteX116" fmla="*/ 11359700 w 12192000"/>
              <a:gd name="connsiteY116" fmla="*/ 158445 h 3781151"/>
              <a:gd name="connsiteX117" fmla="*/ 11672425 w 12192000"/>
              <a:gd name="connsiteY117" fmla="*/ 31452 h 3781151"/>
              <a:gd name="connsiteX118" fmla="*/ 11912086 w 12192000"/>
              <a:gd name="connsiteY118" fmla="*/ 45240 h 378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</a:cxnLst>
            <a:rect l="l" t="t" r="r" b="b"/>
            <a:pathLst>
              <a:path w="12192000" h="3781151">
                <a:moveTo>
                  <a:pt x="11912086" y="45240"/>
                </a:moveTo>
                <a:cubicBezTo>
                  <a:pt x="11978685" y="44809"/>
                  <a:pt x="12131701" y="5428"/>
                  <a:pt x="12178353" y="0"/>
                </a:cubicBezTo>
                <a:lnTo>
                  <a:pt x="12192000" y="12672"/>
                </a:lnTo>
                <a:lnTo>
                  <a:pt x="12192000" y="3781151"/>
                </a:lnTo>
                <a:lnTo>
                  <a:pt x="0" y="3781151"/>
                </a:lnTo>
                <a:lnTo>
                  <a:pt x="0" y="3053542"/>
                </a:lnTo>
                <a:lnTo>
                  <a:pt x="8171" y="3051191"/>
                </a:lnTo>
                <a:cubicBezTo>
                  <a:pt x="28756" y="3043875"/>
                  <a:pt x="48583" y="3035495"/>
                  <a:pt x="67297" y="3026485"/>
                </a:cubicBezTo>
                <a:cubicBezTo>
                  <a:pt x="89015" y="3055804"/>
                  <a:pt x="155058" y="3003158"/>
                  <a:pt x="156970" y="3066095"/>
                </a:cubicBezTo>
                <a:cubicBezTo>
                  <a:pt x="182504" y="3055761"/>
                  <a:pt x="194363" y="3027142"/>
                  <a:pt x="191925" y="3069149"/>
                </a:cubicBezTo>
                <a:cubicBezTo>
                  <a:pt x="226275" y="3060156"/>
                  <a:pt x="217518" y="3125136"/>
                  <a:pt x="260901" y="3111386"/>
                </a:cubicBezTo>
                <a:cubicBezTo>
                  <a:pt x="237722" y="3013204"/>
                  <a:pt x="375117" y="3046101"/>
                  <a:pt x="408315" y="2967418"/>
                </a:cubicBezTo>
                <a:cubicBezTo>
                  <a:pt x="497601" y="2998081"/>
                  <a:pt x="567973" y="2940149"/>
                  <a:pt x="658076" y="2930787"/>
                </a:cubicBezTo>
                <a:cubicBezTo>
                  <a:pt x="708095" y="2995959"/>
                  <a:pt x="785916" y="2931372"/>
                  <a:pt x="851279" y="2924771"/>
                </a:cubicBezTo>
                <a:cubicBezTo>
                  <a:pt x="916106" y="2907445"/>
                  <a:pt x="960543" y="2837916"/>
                  <a:pt x="1047040" y="2826828"/>
                </a:cubicBezTo>
                <a:cubicBezTo>
                  <a:pt x="1130754" y="2752596"/>
                  <a:pt x="1276437" y="2781431"/>
                  <a:pt x="1377085" y="2735410"/>
                </a:cubicBezTo>
                <a:cubicBezTo>
                  <a:pt x="1444016" y="2785754"/>
                  <a:pt x="1403964" y="2734873"/>
                  <a:pt x="1465015" y="2734757"/>
                </a:cubicBezTo>
                <a:cubicBezTo>
                  <a:pt x="1515376" y="2730917"/>
                  <a:pt x="1612560" y="2724306"/>
                  <a:pt x="1679251" y="2712367"/>
                </a:cubicBezTo>
                <a:cubicBezTo>
                  <a:pt x="1721132" y="2669280"/>
                  <a:pt x="1814171" y="2719581"/>
                  <a:pt x="1865161" y="2663121"/>
                </a:cubicBezTo>
                <a:cubicBezTo>
                  <a:pt x="1885508" y="2647236"/>
                  <a:pt x="1958240" y="2627918"/>
                  <a:pt x="1977927" y="2642448"/>
                </a:cubicBezTo>
                <a:cubicBezTo>
                  <a:pt x="1994313" y="2642169"/>
                  <a:pt x="2009788" y="2630665"/>
                  <a:pt x="2023175" y="2648402"/>
                </a:cubicBezTo>
                <a:cubicBezTo>
                  <a:pt x="2027984" y="2653519"/>
                  <a:pt x="2034136" y="2654134"/>
                  <a:pt x="2040685" y="2652651"/>
                </a:cubicBezTo>
                <a:lnTo>
                  <a:pt x="2057102" y="2645758"/>
                </a:lnTo>
                <a:lnTo>
                  <a:pt x="2052057" y="2618002"/>
                </a:lnTo>
                <a:lnTo>
                  <a:pt x="2052988" y="2617321"/>
                </a:lnTo>
                <a:cubicBezTo>
                  <a:pt x="2058901" y="2612479"/>
                  <a:pt x="2065203" y="2609553"/>
                  <a:pt x="2075835" y="2625051"/>
                </a:cubicBezTo>
                <a:cubicBezTo>
                  <a:pt x="2086915" y="2617266"/>
                  <a:pt x="2090174" y="2605518"/>
                  <a:pt x="2105280" y="2621772"/>
                </a:cubicBezTo>
                <a:cubicBezTo>
                  <a:pt x="2137889" y="2610864"/>
                  <a:pt x="2228682" y="2579548"/>
                  <a:pt x="2271487" y="2559602"/>
                </a:cubicBezTo>
                <a:cubicBezTo>
                  <a:pt x="2329085" y="2546134"/>
                  <a:pt x="2359908" y="2564442"/>
                  <a:pt x="2450874" y="2540963"/>
                </a:cubicBezTo>
                <a:cubicBezTo>
                  <a:pt x="2458291" y="2494924"/>
                  <a:pt x="2488302" y="2535186"/>
                  <a:pt x="2507266" y="2511976"/>
                </a:cubicBezTo>
                <a:cubicBezTo>
                  <a:pt x="2558011" y="2487992"/>
                  <a:pt x="2594040" y="2465160"/>
                  <a:pt x="2641503" y="2426341"/>
                </a:cubicBezTo>
                <a:cubicBezTo>
                  <a:pt x="2651261" y="2338141"/>
                  <a:pt x="2751064" y="2385948"/>
                  <a:pt x="2795149" y="2294935"/>
                </a:cubicBezTo>
                <a:cubicBezTo>
                  <a:pt x="2849418" y="2251684"/>
                  <a:pt x="2898877" y="2247383"/>
                  <a:pt x="2957554" y="2180877"/>
                </a:cubicBezTo>
                <a:cubicBezTo>
                  <a:pt x="2981173" y="2203103"/>
                  <a:pt x="2991267" y="2163934"/>
                  <a:pt x="3003677" y="2154878"/>
                </a:cubicBezTo>
                <a:cubicBezTo>
                  <a:pt x="3061300" y="2123913"/>
                  <a:pt x="3237969" y="2038624"/>
                  <a:pt x="3303290" y="1995084"/>
                </a:cubicBezTo>
                <a:cubicBezTo>
                  <a:pt x="3332789" y="1977297"/>
                  <a:pt x="3365695" y="1919146"/>
                  <a:pt x="3395602" y="1893639"/>
                </a:cubicBezTo>
                <a:lnTo>
                  <a:pt x="3430100" y="1867444"/>
                </a:lnTo>
                <a:lnTo>
                  <a:pt x="3437914" y="1869491"/>
                </a:lnTo>
                <a:lnTo>
                  <a:pt x="3438972" y="1871208"/>
                </a:lnTo>
                <a:lnTo>
                  <a:pt x="3547723" y="1831216"/>
                </a:lnTo>
                <a:cubicBezTo>
                  <a:pt x="3552630" y="1827126"/>
                  <a:pt x="3559871" y="1824701"/>
                  <a:pt x="3572350" y="1826069"/>
                </a:cubicBezTo>
                <a:lnTo>
                  <a:pt x="3575291" y="1827289"/>
                </a:lnTo>
                <a:lnTo>
                  <a:pt x="3595183" y="1816299"/>
                </a:lnTo>
                <a:cubicBezTo>
                  <a:pt x="3601515" y="1811585"/>
                  <a:pt x="3607034" y="1805917"/>
                  <a:pt x="3611353" y="1798929"/>
                </a:cubicBezTo>
                <a:cubicBezTo>
                  <a:pt x="3682924" y="1824101"/>
                  <a:pt x="3749808" y="1802343"/>
                  <a:pt x="3825586" y="1798552"/>
                </a:cubicBezTo>
                <a:cubicBezTo>
                  <a:pt x="3916204" y="1785116"/>
                  <a:pt x="4063775" y="1766619"/>
                  <a:pt x="4166327" y="1747015"/>
                </a:cubicBezTo>
                <a:cubicBezTo>
                  <a:pt x="4242504" y="1696035"/>
                  <a:pt x="4349880" y="1693056"/>
                  <a:pt x="4437661" y="1663068"/>
                </a:cubicBezTo>
                <a:cubicBezTo>
                  <a:pt x="4488900" y="1701750"/>
                  <a:pt x="4460066" y="1663570"/>
                  <a:pt x="4510862" y="1665514"/>
                </a:cubicBezTo>
                <a:cubicBezTo>
                  <a:pt x="4494570" y="1625937"/>
                  <a:pt x="4573332" y="1680866"/>
                  <a:pt x="4573217" y="1633854"/>
                </a:cubicBezTo>
                <a:lnTo>
                  <a:pt x="4605137" y="1644474"/>
                </a:lnTo>
                <a:lnTo>
                  <a:pt x="4623509" y="1643919"/>
                </a:lnTo>
                <a:lnTo>
                  <a:pt x="4629310" y="1653854"/>
                </a:lnTo>
                <a:lnTo>
                  <a:pt x="4657404" y="1660247"/>
                </a:lnTo>
                <a:cubicBezTo>
                  <a:pt x="4667829" y="1661084"/>
                  <a:pt x="4678935" y="1660158"/>
                  <a:pt x="4691044" y="1656408"/>
                </a:cubicBezTo>
                <a:cubicBezTo>
                  <a:pt x="4729679" y="1626597"/>
                  <a:pt x="4802640" y="1666115"/>
                  <a:pt x="4850032" y="1626917"/>
                </a:cubicBezTo>
                <a:cubicBezTo>
                  <a:pt x="4868357" y="1616087"/>
                  <a:pt x="4930559" y="1604512"/>
                  <a:pt x="4945654" y="1615689"/>
                </a:cubicBezTo>
                <a:cubicBezTo>
                  <a:pt x="4959310" y="1616030"/>
                  <a:pt x="4973195" y="1608214"/>
                  <a:pt x="4982770" y="1621504"/>
                </a:cubicBezTo>
                <a:cubicBezTo>
                  <a:pt x="4996971" y="1636961"/>
                  <a:pt x="5035380" y="1600988"/>
                  <a:pt x="5034068" y="1622846"/>
                </a:cubicBezTo>
                <a:cubicBezTo>
                  <a:pt x="5061512" y="1597974"/>
                  <a:pt x="5127967" y="1605147"/>
                  <a:pt x="5157133" y="1608775"/>
                </a:cubicBezTo>
                <a:cubicBezTo>
                  <a:pt x="5206729" y="1603324"/>
                  <a:pt x="5295851" y="1596182"/>
                  <a:pt x="5331645" y="1590152"/>
                </a:cubicBezTo>
                <a:cubicBezTo>
                  <a:pt x="5333984" y="1592710"/>
                  <a:pt x="5336792" y="1594964"/>
                  <a:pt x="5339977" y="1596841"/>
                </a:cubicBezTo>
                <a:cubicBezTo>
                  <a:pt x="5358481" y="1607745"/>
                  <a:pt x="5385498" y="1603866"/>
                  <a:pt x="5400314" y="1588177"/>
                </a:cubicBezTo>
                <a:cubicBezTo>
                  <a:pt x="5472382" y="1534711"/>
                  <a:pt x="5542525" y="1525044"/>
                  <a:pt x="5607257" y="1505972"/>
                </a:cubicBezTo>
                <a:cubicBezTo>
                  <a:pt x="5680984" y="1489008"/>
                  <a:pt x="5636802" y="1544517"/>
                  <a:pt x="5725292" y="1490473"/>
                </a:cubicBezTo>
                <a:cubicBezTo>
                  <a:pt x="5737022" y="1505421"/>
                  <a:pt x="5748880" y="1504359"/>
                  <a:pt x="5767898" y="1493335"/>
                </a:cubicBezTo>
                <a:cubicBezTo>
                  <a:pt x="5803852" y="1486328"/>
                  <a:pt x="5805362" y="1528317"/>
                  <a:pt x="5839240" y="1497610"/>
                </a:cubicBezTo>
                <a:lnTo>
                  <a:pt x="5905402" y="1514878"/>
                </a:lnTo>
                <a:cubicBezTo>
                  <a:pt x="5901291" y="1508724"/>
                  <a:pt x="5950204" y="1492204"/>
                  <a:pt x="5964698" y="1489113"/>
                </a:cubicBezTo>
                <a:cubicBezTo>
                  <a:pt x="5995812" y="1486079"/>
                  <a:pt x="5996433" y="1454360"/>
                  <a:pt x="6017881" y="1478726"/>
                </a:cubicBezTo>
                <a:lnTo>
                  <a:pt x="6023244" y="1485861"/>
                </a:lnTo>
                <a:lnTo>
                  <a:pt x="6030193" y="1485330"/>
                </a:lnTo>
                <a:cubicBezTo>
                  <a:pt x="6033618" y="1484104"/>
                  <a:pt x="6034983" y="1481614"/>
                  <a:pt x="6032755" y="1476614"/>
                </a:cubicBezTo>
                <a:cubicBezTo>
                  <a:pt x="6067194" y="1490239"/>
                  <a:pt x="6088466" y="1448679"/>
                  <a:pt x="6114491" y="1435020"/>
                </a:cubicBezTo>
                <a:cubicBezTo>
                  <a:pt x="6142064" y="1449615"/>
                  <a:pt x="6169479" y="1406568"/>
                  <a:pt x="6228089" y="1392213"/>
                </a:cubicBezTo>
                <a:cubicBezTo>
                  <a:pt x="6243312" y="1400769"/>
                  <a:pt x="6253169" y="1398278"/>
                  <a:pt x="6266132" y="1396181"/>
                </a:cubicBezTo>
                <a:lnTo>
                  <a:pt x="6266284" y="1396172"/>
                </a:lnTo>
                <a:lnTo>
                  <a:pt x="6267815" y="1401423"/>
                </a:lnTo>
                <a:cubicBezTo>
                  <a:pt x="6269799" y="1402279"/>
                  <a:pt x="6272864" y="1402139"/>
                  <a:pt x="6277660" y="1400632"/>
                </a:cubicBezTo>
                <a:lnTo>
                  <a:pt x="6290206" y="1395045"/>
                </a:lnTo>
                <a:lnTo>
                  <a:pt x="6318021" y="1401415"/>
                </a:lnTo>
                <a:lnTo>
                  <a:pt x="6319318" y="1402047"/>
                </a:lnTo>
                <a:cubicBezTo>
                  <a:pt x="6334539" y="1420654"/>
                  <a:pt x="6367219" y="1433921"/>
                  <a:pt x="6391161" y="1439443"/>
                </a:cubicBezTo>
                <a:cubicBezTo>
                  <a:pt x="6434439" y="1452557"/>
                  <a:pt x="6407965" y="1524529"/>
                  <a:pt x="6458507" y="1506631"/>
                </a:cubicBezTo>
                <a:cubicBezTo>
                  <a:pt x="6498962" y="1519088"/>
                  <a:pt x="6528008" y="1546659"/>
                  <a:pt x="6567007" y="1543856"/>
                </a:cubicBezTo>
                <a:cubicBezTo>
                  <a:pt x="6576136" y="1561541"/>
                  <a:pt x="6587386" y="1570794"/>
                  <a:pt x="6607554" y="1553791"/>
                </a:cubicBezTo>
                <a:lnTo>
                  <a:pt x="6731017" y="1571341"/>
                </a:lnTo>
                <a:lnTo>
                  <a:pt x="6734116" y="1568435"/>
                </a:lnTo>
                <a:cubicBezTo>
                  <a:pt x="6794984" y="1521745"/>
                  <a:pt x="6859485" y="1498439"/>
                  <a:pt x="6918249" y="1468691"/>
                </a:cubicBezTo>
                <a:cubicBezTo>
                  <a:pt x="7009071" y="1429904"/>
                  <a:pt x="6969691" y="1514055"/>
                  <a:pt x="7067518" y="1422257"/>
                </a:cubicBezTo>
                <a:cubicBezTo>
                  <a:pt x="7087823" y="1439788"/>
                  <a:pt x="7102980" y="1435790"/>
                  <a:pt x="7124203" y="1416853"/>
                </a:cubicBezTo>
                <a:cubicBezTo>
                  <a:pt x="7168915" y="1399637"/>
                  <a:pt x="7184820" y="1455712"/>
                  <a:pt x="7218949" y="1407112"/>
                </a:cubicBezTo>
                <a:cubicBezTo>
                  <a:pt x="7221159" y="1439394"/>
                  <a:pt x="7309021" y="1389335"/>
                  <a:pt x="7298895" y="1427110"/>
                </a:cubicBezTo>
                <a:cubicBezTo>
                  <a:pt x="7337930" y="1443950"/>
                  <a:pt x="7336913" y="1394754"/>
                  <a:pt x="7374497" y="1408155"/>
                </a:cubicBezTo>
                <a:cubicBezTo>
                  <a:pt x="7409515" y="1402378"/>
                  <a:pt x="7344382" y="1383073"/>
                  <a:pt x="7380250" y="1368474"/>
                </a:cubicBezTo>
                <a:cubicBezTo>
                  <a:pt x="7425618" y="1356098"/>
                  <a:pt x="7406453" y="1302042"/>
                  <a:pt x="7464957" y="1359648"/>
                </a:cubicBezTo>
                <a:cubicBezTo>
                  <a:pt x="7505651" y="1327423"/>
                  <a:pt x="7525583" y="1355458"/>
                  <a:pt x="7594747" y="1350130"/>
                </a:cubicBezTo>
                <a:cubicBezTo>
                  <a:pt x="7661589" y="1341113"/>
                  <a:pt x="7787080" y="1316724"/>
                  <a:pt x="7866007" y="1305544"/>
                </a:cubicBezTo>
                <a:cubicBezTo>
                  <a:pt x="7934731" y="1261485"/>
                  <a:pt x="7989941" y="1296492"/>
                  <a:pt x="8068308" y="1283051"/>
                </a:cubicBezTo>
                <a:cubicBezTo>
                  <a:pt x="8126898" y="1215106"/>
                  <a:pt x="8140003" y="1333948"/>
                  <a:pt x="8202385" y="1312300"/>
                </a:cubicBezTo>
                <a:cubicBezTo>
                  <a:pt x="8291179" y="1240185"/>
                  <a:pt x="8212592" y="1349983"/>
                  <a:pt x="8367138" y="1289211"/>
                </a:cubicBezTo>
                <a:cubicBezTo>
                  <a:pt x="8373739" y="1279547"/>
                  <a:pt x="8395557" y="1281284"/>
                  <a:pt x="8396799" y="1291584"/>
                </a:cubicBezTo>
                <a:cubicBezTo>
                  <a:pt x="8473071" y="1263585"/>
                  <a:pt x="8739300" y="1155226"/>
                  <a:pt x="8824768" y="1121217"/>
                </a:cubicBezTo>
                <a:cubicBezTo>
                  <a:pt x="8831110" y="1064170"/>
                  <a:pt x="8888407" y="1109066"/>
                  <a:pt x="8909609" y="1087532"/>
                </a:cubicBezTo>
                <a:cubicBezTo>
                  <a:pt x="8969149" y="1135268"/>
                  <a:pt x="8993146" y="1005324"/>
                  <a:pt x="9036318" y="994500"/>
                </a:cubicBezTo>
                <a:cubicBezTo>
                  <a:pt x="9111833" y="985376"/>
                  <a:pt x="9208822" y="1024926"/>
                  <a:pt x="9230382" y="955654"/>
                </a:cubicBezTo>
                <a:cubicBezTo>
                  <a:pt x="9282215" y="945528"/>
                  <a:pt x="9303545" y="954561"/>
                  <a:pt x="9347314" y="933744"/>
                </a:cubicBezTo>
                <a:cubicBezTo>
                  <a:pt x="9391763" y="896172"/>
                  <a:pt x="9519876" y="898486"/>
                  <a:pt x="9492995" y="830749"/>
                </a:cubicBezTo>
                <a:cubicBezTo>
                  <a:pt x="9496096" y="785926"/>
                  <a:pt x="9581066" y="832093"/>
                  <a:pt x="9568501" y="787793"/>
                </a:cubicBezTo>
                <a:cubicBezTo>
                  <a:pt x="9605859" y="808858"/>
                  <a:pt x="9643722" y="748912"/>
                  <a:pt x="9691686" y="738088"/>
                </a:cubicBezTo>
                <a:cubicBezTo>
                  <a:pt x="9819448" y="694109"/>
                  <a:pt x="10184832" y="569031"/>
                  <a:pt x="10335073" y="523921"/>
                </a:cubicBezTo>
                <a:cubicBezTo>
                  <a:pt x="10360847" y="467808"/>
                  <a:pt x="10551101" y="480568"/>
                  <a:pt x="10593135" y="467427"/>
                </a:cubicBezTo>
                <a:cubicBezTo>
                  <a:pt x="10595060" y="434512"/>
                  <a:pt x="10671327" y="446621"/>
                  <a:pt x="10655931" y="401632"/>
                </a:cubicBezTo>
                <a:cubicBezTo>
                  <a:pt x="10660917" y="380361"/>
                  <a:pt x="10682038" y="376266"/>
                  <a:pt x="10695298" y="391761"/>
                </a:cubicBezTo>
                <a:cubicBezTo>
                  <a:pt x="10719777" y="382620"/>
                  <a:pt x="10730799" y="356434"/>
                  <a:pt x="10761489" y="380170"/>
                </a:cubicBezTo>
                <a:cubicBezTo>
                  <a:pt x="10795364" y="368673"/>
                  <a:pt x="10817122" y="293346"/>
                  <a:pt x="10853610" y="332449"/>
                </a:cubicBezTo>
                <a:cubicBezTo>
                  <a:pt x="10869631" y="257157"/>
                  <a:pt x="10985528" y="306780"/>
                  <a:pt x="11052930" y="280871"/>
                </a:cubicBezTo>
                <a:cubicBezTo>
                  <a:pt x="11163601" y="187055"/>
                  <a:pt x="11297851" y="156453"/>
                  <a:pt x="11359700" y="158445"/>
                </a:cubicBezTo>
                <a:cubicBezTo>
                  <a:pt x="11474112" y="90496"/>
                  <a:pt x="11577587" y="55229"/>
                  <a:pt x="11672425" y="31452"/>
                </a:cubicBezTo>
                <a:cubicBezTo>
                  <a:pt x="11764489" y="21683"/>
                  <a:pt x="11827765" y="50482"/>
                  <a:pt x="11912086" y="45240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0504D3-F882-4D0B-8D45-7BD62D3D8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09" y="-1015635"/>
            <a:ext cx="4123531" cy="23705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/>
              <a:t>Corec</a:t>
            </a:r>
            <a:r>
              <a:rPr lang="en-US" dirty="0"/>
              <a:t>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9C039-BBB3-4487-A82C-F0A177F51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05" y="1460125"/>
            <a:ext cx="4716489" cy="521624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pl-PL" spc="160" dirty="0"/>
              <a:t>Both the User and </a:t>
            </a:r>
            <a:r>
              <a:rPr lang="pl-PL" spc="160" dirty="0" err="1"/>
              <a:t>Item</a:t>
            </a:r>
            <a:r>
              <a:rPr lang="pl-PL" spc="160" dirty="0"/>
              <a:t> </a:t>
            </a:r>
            <a:r>
              <a:rPr lang="pl-PL" spc="160" dirty="0" err="1"/>
              <a:t>CoRec</a:t>
            </a:r>
            <a:r>
              <a:rPr lang="pl-PL" spc="160" dirty="0"/>
              <a:t> </a:t>
            </a:r>
            <a:r>
              <a:rPr lang="pl-PL" spc="160" dirty="0" err="1"/>
              <a:t>approach</a:t>
            </a:r>
            <a:r>
              <a:rPr lang="pl-PL" spc="160" dirty="0"/>
              <a:t> </a:t>
            </a:r>
            <a:r>
              <a:rPr lang="pl-PL" spc="160" dirty="0" err="1"/>
              <a:t>offer</a:t>
            </a:r>
            <a:r>
              <a:rPr lang="pl-PL" spc="160" dirty="0"/>
              <a:t> </a:t>
            </a:r>
            <a:r>
              <a:rPr lang="pl-PL" spc="160" dirty="0" err="1"/>
              <a:t>significant</a:t>
            </a:r>
            <a:r>
              <a:rPr lang="pl-PL" spc="160" dirty="0"/>
              <a:t> </a:t>
            </a:r>
            <a:r>
              <a:rPr lang="pl-PL" spc="160" dirty="0" err="1"/>
              <a:t>improvements</a:t>
            </a:r>
            <a:r>
              <a:rPr lang="pl-PL" spc="160" dirty="0"/>
              <a:t> over </a:t>
            </a:r>
            <a:r>
              <a:rPr lang="pl-PL" spc="160" dirty="0" err="1"/>
              <a:t>their</a:t>
            </a:r>
            <a:r>
              <a:rPr lang="pl-PL" spc="160" dirty="0"/>
              <a:t> </a:t>
            </a:r>
            <a:r>
              <a:rPr lang="pl-PL" spc="160" dirty="0" err="1"/>
              <a:t>baseline</a:t>
            </a:r>
            <a:r>
              <a:rPr lang="pl-PL" spc="160" dirty="0"/>
              <a:t> </a:t>
            </a:r>
            <a:r>
              <a:rPr lang="pl-PL" spc="160" dirty="0" err="1"/>
              <a:t>counterparts</a:t>
            </a:r>
            <a:r>
              <a:rPr lang="pl-PL" spc="160" dirty="0"/>
              <a:t>, by 1.08% and 2.04% </a:t>
            </a:r>
            <a:r>
              <a:rPr lang="pl-PL" spc="160" dirty="0" err="1"/>
              <a:t>respectively</a:t>
            </a:r>
            <a:endParaRPr lang="pl-PL" spc="160" dirty="0"/>
          </a:p>
          <a:p>
            <a:pPr marL="0" indent="0">
              <a:buNone/>
            </a:pPr>
            <a:r>
              <a:rPr lang="pl-PL" spc="160" dirty="0"/>
              <a:t>The </a:t>
            </a:r>
            <a:r>
              <a:rPr lang="pl-PL" spc="160" dirty="0" err="1"/>
              <a:t>more</a:t>
            </a:r>
            <a:r>
              <a:rPr lang="pl-PL" spc="160" dirty="0"/>
              <a:t> </a:t>
            </a:r>
            <a:r>
              <a:rPr lang="pl-PL" spc="160" dirty="0" err="1"/>
              <a:t>additions</a:t>
            </a:r>
            <a:r>
              <a:rPr lang="pl-PL" spc="160" dirty="0"/>
              <a:t> the </a:t>
            </a:r>
            <a:r>
              <a:rPr lang="pl-PL" spc="160" dirty="0" err="1"/>
              <a:t>better</a:t>
            </a:r>
            <a:r>
              <a:rPr lang="pl-PL" spc="160" dirty="0"/>
              <a:t> the </a:t>
            </a:r>
            <a:r>
              <a:rPr lang="pl-PL" spc="160" dirty="0" err="1"/>
              <a:t>accuracy</a:t>
            </a:r>
            <a:r>
              <a:rPr lang="pl-PL" spc="160" dirty="0"/>
              <a:t> is</a:t>
            </a:r>
          </a:p>
          <a:p>
            <a:pPr marL="0" indent="0">
              <a:buNone/>
            </a:pPr>
            <a:r>
              <a:rPr lang="pl-PL" dirty="0"/>
              <a:t>User and </a:t>
            </a:r>
            <a:r>
              <a:rPr lang="pl-PL" dirty="0" err="1"/>
              <a:t>Item</a:t>
            </a:r>
            <a:r>
              <a:rPr lang="pl-PL" dirty="0"/>
              <a:t> </a:t>
            </a:r>
            <a:r>
              <a:rPr lang="pl-PL" dirty="0" err="1"/>
              <a:t>CoReC</a:t>
            </a:r>
            <a:r>
              <a:rPr lang="pl-PL" dirty="0"/>
              <a:t> </a:t>
            </a:r>
            <a:r>
              <a:rPr lang="pl-PL" dirty="0" err="1"/>
              <a:t>work</a:t>
            </a:r>
            <a:r>
              <a:rPr lang="pl-PL" dirty="0"/>
              <a:t> </a:t>
            </a:r>
            <a:r>
              <a:rPr lang="pl-PL" dirty="0" err="1"/>
              <a:t>best</a:t>
            </a:r>
            <a:r>
              <a:rPr lang="pl-PL" dirty="0"/>
              <a:t> </a:t>
            </a:r>
            <a:r>
              <a:rPr lang="pl-PL" dirty="0" err="1"/>
              <a:t>when</a:t>
            </a:r>
            <a:r>
              <a:rPr lang="pl-PL" dirty="0"/>
              <a:t>  K = 15 and </a:t>
            </a:r>
            <a:r>
              <a:rPr lang="pl-PL" dirty="0" err="1"/>
              <a:t>additions</a:t>
            </a:r>
            <a:r>
              <a:rPr lang="pl-PL" dirty="0"/>
              <a:t> = 50</a:t>
            </a:r>
          </a:p>
          <a:p>
            <a:pPr marL="0" indent="0">
              <a:buNone/>
            </a:pPr>
            <a:r>
              <a:rPr lang="pl-PL" dirty="0" err="1"/>
              <a:t>Once</a:t>
            </a:r>
            <a:r>
              <a:rPr lang="pl-PL" dirty="0"/>
              <a:t> </a:t>
            </a:r>
            <a:r>
              <a:rPr lang="pl-PL" dirty="0" err="1"/>
              <a:t>again</a:t>
            </a:r>
            <a:r>
              <a:rPr lang="pl-PL" dirty="0"/>
              <a:t>, the </a:t>
            </a:r>
            <a:r>
              <a:rPr lang="pl-PL" dirty="0" err="1"/>
              <a:t>Item</a:t>
            </a:r>
            <a:r>
              <a:rPr lang="pl-PL" dirty="0"/>
              <a:t> CF </a:t>
            </a:r>
            <a:r>
              <a:rPr lang="pl-PL" dirty="0" err="1"/>
              <a:t>approach</a:t>
            </a:r>
            <a:r>
              <a:rPr lang="pl-PL" dirty="0"/>
              <a:t> </a:t>
            </a:r>
            <a:r>
              <a:rPr lang="pl-PL" dirty="0" err="1"/>
              <a:t>outperforms</a:t>
            </a:r>
            <a:r>
              <a:rPr lang="pl-PL" dirty="0"/>
              <a:t> the User CF </a:t>
            </a:r>
            <a:r>
              <a:rPr lang="pl-PL" dirty="0" err="1"/>
              <a:t>approach</a:t>
            </a:r>
            <a:r>
              <a:rPr lang="pl-PL" dirty="0"/>
              <a:t>, this </a:t>
            </a:r>
            <a:r>
              <a:rPr lang="pl-PL" dirty="0" err="1"/>
              <a:t>time</a:t>
            </a:r>
            <a:r>
              <a:rPr lang="pl-PL" dirty="0"/>
              <a:t> by 6.59%</a:t>
            </a:r>
          </a:p>
          <a:p>
            <a:pPr marL="0" indent="0">
              <a:buNone/>
            </a:pPr>
            <a:endParaRPr lang="pl-PL" spc="16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5AAC39E-8294-44DC-AB9F-2B9F22C39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4041" y="702860"/>
            <a:ext cx="5843939" cy="5431810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B4C4539-396B-4D77-B418-A202FDAB0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84041" cy="846170"/>
          </a:xfrm>
          <a:custGeom>
            <a:avLst/>
            <a:gdLst>
              <a:gd name="connsiteX0" fmla="*/ 0 w 7605194"/>
              <a:gd name="connsiteY0" fmla="*/ 0 h 1246254"/>
              <a:gd name="connsiteX1" fmla="*/ 7605194 w 7605194"/>
              <a:gd name="connsiteY1" fmla="*/ 0 h 1246254"/>
              <a:gd name="connsiteX2" fmla="*/ 7474629 w 7605194"/>
              <a:gd name="connsiteY2" fmla="*/ 62140 h 1246254"/>
              <a:gd name="connsiteX3" fmla="*/ 7288435 w 7605194"/>
              <a:gd name="connsiteY3" fmla="*/ 50627 h 1246254"/>
              <a:gd name="connsiteX4" fmla="*/ 7155923 w 7605194"/>
              <a:gd name="connsiteY4" fmla="*/ 117325 h 1246254"/>
              <a:gd name="connsiteX5" fmla="*/ 6902454 w 7605194"/>
              <a:gd name="connsiteY5" fmla="*/ 218677 h 1246254"/>
              <a:gd name="connsiteX6" fmla="*/ 6762357 w 7605194"/>
              <a:gd name="connsiteY6" fmla="*/ 280337 h 1246254"/>
              <a:gd name="connsiteX7" fmla="*/ 6631499 w 7605194"/>
              <a:gd name="connsiteY7" fmla="*/ 310567 h 1246254"/>
              <a:gd name="connsiteX8" fmla="*/ 6458440 w 7605194"/>
              <a:gd name="connsiteY8" fmla="*/ 357008 h 1246254"/>
              <a:gd name="connsiteX9" fmla="*/ 6324003 w 7605194"/>
              <a:gd name="connsiteY9" fmla="*/ 395689 h 1246254"/>
              <a:gd name="connsiteX10" fmla="*/ 6113470 w 7605194"/>
              <a:gd name="connsiteY10" fmla="*/ 415703 h 1246254"/>
              <a:gd name="connsiteX11" fmla="*/ 5995690 w 7605194"/>
              <a:gd name="connsiteY11" fmla="*/ 469172 h 1246254"/>
              <a:gd name="connsiteX12" fmla="*/ 5867264 w 7605194"/>
              <a:gd name="connsiteY12" fmla="*/ 495827 h 1246254"/>
              <a:gd name="connsiteX13" fmla="*/ 5707574 w 7605194"/>
              <a:gd name="connsiteY13" fmla="*/ 515377 h 1246254"/>
              <a:gd name="connsiteX14" fmla="*/ 5650094 w 7605194"/>
              <a:gd name="connsiteY14" fmla="*/ 529855 h 1246254"/>
              <a:gd name="connsiteX15" fmla="*/ 5630196 w 7605194"/>
              <a:gd name="connsiteY15" fmla="*/ 546641 h 1246254"/>
              <a:gd name="connsiteX16" fmla="*/ 5601107 w 7605194"/>
              <a:gd name="connsiteY16" fmla="*/ 562496 h 1246254"/>
              <a:gd name="connsiteX17" fmla="*/ 5551268 w 7605194"/>
              <a:gd name="connsiteY17" fmla="*/ 599212 h 1246254"/>
              <a:gd name="connsiteX18" fmla="*/ 5422767 w 7605194"/>
              <a:gd name="connsiteY18" fmla="*/ 610016 h 1246254"/>
              <a:gd name="connsiteX19" fmla="*/ 5419576 w 7605194"/>
              <a:gd name="connsiteY19" fmla="*/ 619694 h 1246254"/>
              <a:gd name="connsiteX20" fmla="*/ 5382932 w 7605194"/>
              <a:gd name="connsiteY20" fmla="*/ 627097 h 1246254"/>
              <a:gd name="connsiteX21" fmla="*/ 5213714 w 7605194"/>
              <a:gd name="connsiteY21" fmla="*/ 664259 h 1246254"/>
              <a:gd name="connsiteX22" fmla="*/ 5035908 w 7605194"/>
              <a:gd name="connsiteY22" fmla="*/ 676542 h 1246254"/>
              <a:gd name="connsiteX23" fmla="*/ 5000218 w 7605194"/>
              <a:gd name="connsiteY23" fmla="*/ 698530 h 1246254"/>
              <a:gd name="connsiteX24" fmla="*/ 4946628 w 7605194"/>
              <a:gd name="connsiteY24" fmla="*/ 735163 h 1246254"/>
              <a:gd name="connsiteX25" fmla="*/ 4914425 w 7605194"/>
              <a:gd name="connsiteY25" fmla="*/ 748575 h 1246254"/>
              <a:gd name="connsiteX26" fmla="*/ 4827869 w 7605194"/>
              <a:gd name="connsiteY26" fmla="*/ 793591 h 1246254"/>
              <a:gd name="connsiteX27" fmla="*/ 4742246 w 7605194"/>
              <a:gd name="connsiteY27" fmla="*/ 845064 h 1246254"/>
              <a:gd name="connsiteX28" fmla="*/ 4674623 w 7605194"/>
              <a:gd name="connsiteY28" fmla="*/ 837344 h 1246254"/>
              <a:gd name="connsiteX29" fmla="*/ 4592157 w 7605194"/>
              <a:gd name="connsiteY29" fmla="*/ 898701 h 1246254"/>
              <a:gd name="connsiteX30" fmla="*/ 4395020 w 7605194"/>
              <a:gd name="connsiteY30" fmla="*/ 911632 h 1246254"/>
              <a:gd name="connsiteX31" fmla="*/ 4295451 w 7605194"/>
              <a:gd name="connsiteY31" fmla="*/ 900692 h 1246254"/>
              <a:gd name="connsiteX32" fmla="*/ 4183267 w 7605194"/>
              <a:gd name="connsiteY32" fmla="*/ 899692 h 1246254"/>
              <a:gd name="connsiteX33" fmla="*/ 3868727 w 7605194"/>
              <a:gd name="connsiteY33" fmla="*/ 917255 h 1246254"/>
              <a:gd name="connsiteX34" fmla="*/ 3743007 w 7605194"/>
              <a:gd name="connsiteY34" fmla="*/ 930206 h 1246254"/>
              <a:gd name="connsiteX35" fmla="*/ 3740588 w 7605194"/>
              <a:gd name="connsiteY35" fmla="*/ 942450 h 1246254"/>
              <a:gd name="connsiteX36" fmla="*/ 3700101 w 7605194"/>
              <a:gd name="connsiteY36" fmla="*/ 956776 h 1246254"/>
              <a:gd name="connsiteX37" fmla="*/ 3590677 w 7605194"/>
              <a:gd name="connsiteY37" fmla="*/ 953115 h 1246254"/>
              <a:gd name="connsiteX38" fmla="*/ 3525795 w 7605194"/>
              <a:gd name="connsiteY38" fmla="*/ 958232 h 1246254"/>
              <a:gd name="connsiteX39" fmla="*/ 3502065 w 7605194"/>
              <a:gd name="connsiteY39" fmla="*/ 971655 h 1246254"/>
              <a:gd name="connsiteX40" fmla="*/ 3468311 w 7605194"/>
              <a:gd name="connsiteY40" fmla="*/ 982682 h 1246254"/>
              <a:gd name="connsiteX41" fmla="*/ 3326498 w 7605194"/>
              <a:gd name="connsiteY41" fmla="*/ 993668 h 1246254"/>
              <a:gd name="connsiteX42" fmla="*/ 3266719 w 7605194"/>
              <a:gd name="connsiteY42" fmla="*/ 1001132 h 1246254"/>
              <a:gd name="connsiteX43" fmla="*/ 3262161 w 7605194"/>
              <a:gd name="connsiteY43" fmla="*/ 1010197 h 1246254"/>
              <a:gd name="connsiteX44" fmla="*/ 3151194 w 7605194"/>
              <a:gd name="connsiteY44" fmla="*/ 1012065 h 1246254"/>
              <a:gd name="connsiteX45" fmla="*/ 3071459 w 7605194"/>
              <a:gd name="connsiteY45" fmla="*/ 1006999 h 1246254"/>
              <a:gd name="connsiteX46" fmla="*/ 2964197 w 7605194"/>
              <a:gd name="connsiteY46" fmla="*/ 973220 h 1246254"/>
              <a:gd name="connsiteX47" fmla="*/ 2917598 w 7605194"/>
              <a:gd name="connsiteY47" fmla="*/ 991261 h 1246254"/>
              <a:gd name="connsiteX48" fmla="*/ 2791675 w 7605194"/>
              <a:gd name="connsiteY48" fmla="*/ 1021023 h 1246254"/>
              <a:gd name="connsiteX49" fmla="*/ 2728690 w 7605194"/>
              <a:gd name="connsiteY49" fmla="*/ 1048683 h 1246254"/>
              <a:gd name="connsiteX50" fmla="*/ 2691768 w 7605194"/>
              <a:gd name="connsiteY50" fmla="*/ 1056796 h 1246254"/>
              <a:gd name="connsiteX51" fmla="*/ 2491871 w 7605194"/>
              <a:gd name="connsiteY51" fmla="*/ 1096695 h 1246254"/>
              <a:gd name="connsiteX52" fmla="*/ 2349778 w 7605194"/>
              <a:gd name="connsiteY52" fmla="*/ 1146160 h 1246254"/>
              <a:gd name="connsiteX53" fmla="*/ 2175625 w 7605194"/>
              <a:gd name="connsiteY53" fmla="*/ 1174124 h 1246254"/>
              <a:gd name="connsiteX54" fmla="*/ 2037411 w 7605194"/>
              <a:gd name="connsiteY54" fmla="*/ 1168494 h 1246254"/>
              <a:gd name="connsiteX55" fmla="*/ 1973582 w 7605194"/>
              <a:gd name="connsiteY55" fmla="*/ 1163390 h 1246254"/>
              <a:gd name="connsiteX56" fmla="*/ 1723017 w 7605194"/>
              <a:gd name="connsiteY56" fmla="*/ 1160371 h 1246254"/>
              <a:gd name="connsiteX57" fmla="*/ 1678061 w 7605194"/>
              <a:gd name="connsiteY57" fmla="*/ 1147636 h 1246254"/>
              <a:gd name="connsiteX58" fmla="*/ 1609244 w 7605194"/>
              <a:gd name="connsiteY58" fmla="*/ 1142559 h 1246254"/>
              <a:gd name="connsiteX59" fmla="*/ 1588073 w 7605194"/>
              <a:gd name="connsiteY59" fmla="*/ 1138412 h 1246254"/>
              <a:gd name="connsiteX60" fmla="*/ 1377751 w 7605194"/>
              <a:gd name="connsiteY60" fmla="*/ 1108189 h 1246254"/>
              <a:gd name="connsiteX61" fmla="*/ 1269190 w 7605194"/>
              <a:gd name="connsiteY61" fmla="*/ 1117852 h 1246254"/>
              <a:gd name="connsiteX62" fmla="*/ 1092740 w 7605194"/>
              <a:gd name="connsiteY62" fmla="*/ 1099724 h 1246254"/>
              <a:gd name="connsiteX63" fmla="*/ 974176 w 7605194"/>
              <a:gd name="connsiteY63" fmla="*/ 1143343 h 1246254"/>
              <a:gd name="connsiteX64" fmla="*/ 748758 w 7605194"/>
              <a:gd name="connsiteY64" fmla="*/ 1132518 h 1246254"/>
              <a:gd name="connsiteX65" fmla="*/ 466991 w 7605194"/>
              <a:gd name="connsiteY65" fmla="*/ 1138669 h 1246254"/>
              <a:gd name="connsiteX66" fmla="*/ 335907 w 7605194"/>
              <a:gd name="connsiteY66" fmla="*/ 1182335 h 1246254"/>
              <a:gd name="connsiteX67" fmla="*/ 263136 w 7605194"/>
              <a:gd name="connsiteY67" fmla="*/ 1208491 h 1246254"/>
              <a:gd name="connsiteX68" fmla="*/ 162795 w 7605194"/>
              <a:gd name="connsiteY68" fmla="*/ 1245356 h 1246254"/>
              <a:gd name="connsiteX69" fmla="*/ 35177 w 7605194"/>
              <a:gd name="connsiteY69" fmla="*/ 1241336 h 1246254"/>
              <a:gd name="connsiteX70" fmla="*/ 0 w 7605194"/>
              <a:gd name="connsiteY70" fmla="*/ 1239517 h 1246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7605194" h="1246254">
                <a:moveTo>
                  <a:pt x="0" y="0"/>
                </a:moveTo>
                <a:lnTo>
                  <a:pt x="7605194" y="0"/>
                </a:lnTo>
                <a:lnTo>
                  <a:pt x="7474629" y="62140"/>
                </a:lnTo>
                <a:cubicBezTo>
                  <a:pt x="7492628" y="46311"/>
                  <a:pt x="7295302" y="29551"/>
                  <a:pt x="7288435" y="50627"/>
                </a:cubicBezTo>
                <a:cubicBezTo>
                  <a:pt x="7233022" y="73997"/>
                  <a:pt x="7203507" y="54448"/>
                  <a:pt x="7155923" y="117325"/>
                </a:cubicBezTo>
                <a:cubicBezTo>
                  <a:pt x="7091593" y="145333"/>
                  <a:pt x="6962039" y="200393"/>
                  <a:pt x="6902454" y="218677"/>
                </a:cubicBezTo>
                <a:cubicBezTo>
                  <a:pt x="6836859" y="245846"/>
                  <a:pt x="6807516" y="265022"/>
                  <a:pt x="6762357" y="280337"/>
                </a:cubicBezTo>
                <a:cubicBezTo>
                  <a:pt x="6723842" y="313158"/>
                  <a:pt x="6674615" y="318151"/>
                  <a:pt x="6631499" y="310567"/>
                </a:cubicBezTo>
                <a:cubicBezTo>
                  <a:pt x="6580847" y="323345"/>
                  <a:pt x="6519896" y="349758"/>
                  <a:pt x="6458440" y="357008"/>
                </a:cubicBezTo>
                <a:cubicBezTo>
                  <a:pt x="6393854" y="354599"/>
                  <a:pt x="6376560" y="392846"/>
                  <a:pt x="6324003" y="395689"/>
                </a:cubicBezTo>
                <a:cubicBezTo>
                  <a:pt x="6247285" y="405586"/>
                  <a:pt x="6172072" y="397602"/>
                  <a:pt x="6113470" y="415703"/>
                </a:cubicBezTo>
                <a:cubicBezTo>
                  <a:pt x="6093266" y="472531"/>
                  <a:pt x="6024348" y="452803"/>
                  <a:pt x="5995690" y="469172"/>
                </a:cubicBezTo>
                <a:cubicBezTo>
                  <a:pt x="5944396" y="483753"/>
                  <a:pt x="5915284" y="488126"/>
                  <a:pt x="5867264" y="495827"/>
                </a:cubicBezTo>
                <a:cubicBezTo>
                  <a:pt x="5838049" y="473928"/>
                  <a:pt x="5744033" y="545123"/>
                  <a:pt x="5707574" y="515377"/>
                </a:cubicBezTo>
                <a:cubicBezTo>
                  <a:pt x="5694501" y="508626"/>
                  <a:pt x="5656098" y="513354"/>
                  <a:pt x="5650094" y="529855"/>
                </a:cubicBezTo>
                <a:cubicBezTo>
                  <a:pt x="5642347" y="534056"/>
                  <a:pt x="5632533" y="529367"/>
                  <a:pt x="5630196" y="546641"/>
                </a:cubicBezTo>
                <a:cubicBezTo>
                  <a:pt x="5625719" y="567591"/>
                  <a:pt x="5595173" y="538867"/>
                  <a:pt x="5601107" y="562496"/>
                </a:cubicBezTo>
                <a:cubicBezTo>
                  <a:pt x="5579479" y="542883"/>
                  <a:pt x="5567128" y="587056"/>
                  <a:pt x="5551268" y="599212"/>
                </a:cubicBezTo>
                <a:cubicBezTo>
                  <a:pt x="5521545" y="607132"/>
                  <a:pt x="5444715" y="606602"/>
                  <a:pt x="5422767" y="610016"/>
                </a:cubicBezTo>
                <a:cubicBezTo>
                  <a:pt x="5422031" y="613482"/>
                  <a:pt x="5420956" y="616740"/>
                  <a:pt x="5419576" y="619694"/>
                </a:cubicBezTo>
                <a:cubicBezTo>
                  <a:pt x="5411553" y="636851"/>
                  <a:pt x="5395146" y="640166"/>
                  <a:pt x="5382932" y="627097"/>
                </a:cubicBezTo>
                <a:cubicBezTo>
                  <a:pt x="5326987" y="639191"/>
                  <a:pt x="5271551" y="656018"/>
                  <a:pt x="5213714" y="664259"/>
                </a:cubicBezTo>
                <a:cubicBezTo>
                  <a:pt x="5201392" y="668566"/>
                  <a:pt x="5049856" y="675497"/>
                  <a:pt x="5035908" y="676542"/>
                </a:cubicBezTo>
                <a:cubicBezTo>
                  <a:pt x="5014702" y="682704"/>
                  <a:pt x="5007446" y="636570"/>
                  <a:pt x="5000218" y="698530"/>
                </a:cubicBezTo>
                <a:cubicBezTo>
                  <a:pt x="4975418" y="688546"/>
                  <a:pt x="4975257" y="715830"/>
                  <a:pt x="4946628" y="735163"/>
                </a:cubicBezTo>
                <a:cubicBezTo>
                  <a:pt x="4931401" y="723013"/>
                  <a:pt x="4922231" y="732306"/>
                  <a:pt x="4914425" y="748575"/>
                </a:cubicBezTo>
                <a:cubicBezTo>
                  <a:pt x="4883896" y="750874"/>
                  <a:pt x="4860091" y="778025"/>
                  <a:pt x="4827869" y="793591"/>
                </a:cubicBezTo>
                <a:cubicBezTo>
                  <a:pt x="4788822" y="784336"/>
                  <a:pt x="4776708" y="828597"/>
                  <a:pt x="4742246" y="845064"/>
                </a:cubicBezTo>
                <a:cubicBezTo>
                  <a:pt x="4716705" y="852357"/>
                  <a:pt x="4699637" y="828405"/>
                  <a:pt x="4674623" y="837344"/>
                </a:cubicBezTo>
                <a:lnTo>
                  <a:pt x="4592157" y="898701"/>
                </a:lnTo>
                <a:cubicBezTo>
                  <a:pt x="4546849" y="899497"/>
                  <a:pt x="4450878" y="911263"/>
                  <a:pt x="4395020" y="911632"/>
                </a:cubicBezTo>
                <a:lnTo>
                  <a:pt x="4295451" y="900692"/>
                </a:lnTo>
                <a:cubicBezTo>
                  <a:pt x="4251687" y="942266"/>
                  <a:pt x="4254388" y="896931"/>
                  <a:pt x="4183267" y="899692"/>
                </a:cubicBezTo>
                <a:cubicBezTo>
                  <a:pt x="4112146" y="902453"/>
                  <a:pt x="3947407" y="917547"/>
                  <a:pt x="3868727" y="917255"/>
                </a:cubicBezTo>
                <a:cubicBezTo>
                  <a:pt x="3795351" y="922341"/>
                  <a:pt x="3764364" y="926007"/>
                  <a:pt x="3743007" y="930206"/>
                </a:cubicBezTo>
                <a:lnTo>
                  <a:pt x="3740588" y="942450"/>
                </a:lnTo>
                <a:lnTo>
                  <a:pt x="3700101" y="956776"/>
                </a:lnTo>
                <a:cubicBezTo>
                  <a:pt x="3670274" y="930427"/>
                  <a:pt x="3627640" y="988390"/>
                  <a:pt x="3590677" y="953115"/>
                </a:cubicBezTo>
                <a:cubicBezTo>
                  <a:pt x="3577003" y="944340"/>
                  <a:pt x="3534187" y="942867"/>
                  <a:pt x="3525795" y="958232"/>
                </a:cubicBezTo>
                <a:cubicBezTo>
                  <a:pt x="3516807" y="961149"/>
                  <a:pt x="3506501" y="954937"/>
                  <a:pt x="3502065" y="971655"/>
                </a:cubicBezTo>
                <a:cubicBezTo>
                  <a:pt x="3494877" y="991667"/>
                  <a:pt x="3464319" y="958352"/>
                  <a:pt x="3468311" y="982682"/>
                </a:cubicBezTo>
                <a:cubicBezTo>
                  <a:pt x="3439050" y="986351"/>
                  <a:pt x="3360097" y="990593"/>
                  <a:pt x="3326498" y="993668"/>
                </a:cubicBezTo>
                <a:cubicBezTo>
                  <a:pt x="3307804" y="967786"/>
                  <a:pt x="3301737" y="1036045"/>
                  <a:pt x="3266719" y="1001132"/>
                </a:cubicBezTo>
                <a:cubicBezTo>
                  <a:pt x="3265536" y="1004442"/>
                  <a:pt x="3281415" y="1008374"/>
                  <a:pt x="3262161" y="1010197"/>
                </a:cubicBezTo>
                <a:cubicBezTo>
                  <a:pt x="3242906" y="1012019"/>
                  <a:pt x="3163242" y="1026954"/>
                  <a:pt x="3151194" y="1012065"/>
                </a:cubicBezTo>
                <a:cubicBezTo>
                  <a:pt x="3106165" y="1004049"/>
                  <a:pt x="3114260" y="1013405"/>
                  <a:pt x="3071459" y="1006999"/>
                </a:cubicBezTo>
                <a:cubicBezTo>
                  <a:pt x="3065832" y="1025980"/>
                  <a:pt x="2978359" y="982084"/>
                  <a:pt x="2964197" y="973220"/>
                </a:cubicBezTo>
                <a:cubicBezTo>
                  <a:pt x="2939403" y="972011"/>
                  <a:pt x="2944404" y="1019497"/>
                  <a:pt x="2917598" y="991261"/>
                </a:cubicBezTo>
                <a:cubicBezTo>
                  <a:pt x="2888845" y="999227"/>
                  <a:pt x="2823159" y="1011452"/>
                  <a:pt x="2791675" y="1021023"/>
                </a:cubicBezTo>
                <a:cubicBezTo>
                  <a:pt x="2765430" y="1007170"/>
                  <a:pt x="2762312" y="1034141"/>
                  <a:pt x="2728690" y="1048683"/>
                </a:cubicBezTo>
                <a:cubicBezTo>
                  <a:pt x="2713226" y="1034223"/>
                  <a:pt x="2702121" y="1041949"/>
                  <a:pt x="2691768" y="1056796"/>
                </a:cubicBezTo>
                <a:cubicBezTo>
                  <a:pt x="2652268" y="1069463"/>
                  <a:pt x="2548870" y="1081801"/>
                  <a:pt x="2491871" y="1096695"/>
                </a:cubicBezTo>
                <a:cubicBezTo>
                  <a:pt x="2433233" y="1115660"/>
                  <a:pt x="2402455" y="1137920"/>
                  <a:pt x="2349778" y="1146160"/>
                </a:cubicBezTo>
                <a:cubicBezTo>
                  <a:pt x="2299466" y="1174224"/>
                  <a:pt x="2212816" y="1164043"/>
                  <a:pt x="2175625" y="1174124"/>
                </a:cubicBezTo>
                <a:cubicBezTo>
                  <a:pt x="2141905" y="1168663"/>
                  <a:pt x="2071085" y="1170283"/>
                  <a:pt x="2037411" y="1168494"/>
                </a:cubicBezTo>
                <a:cubicBezTo>
                  <a:pt x="2020095" y="1221320"/>
                  <a:pt x="1996234" y="1160088"/>
                  <a:pt x="1973582" y="1163390"/>
                </a:cubicBezTo>
                <a:lnTo>
                  <a:pt x="1723017" y="1160371"/>
                </a:lnTo>
                <a:cubicBezTo>
                  <a:pt x="1711603" y="1126676"/>
                  <a:pt x="1682011" y="1185150"/>
                  <a:pt x="1678061" y="1147636"/>
                </a:cubicBezTo>
                <a:cubicBezTo>
                  <a:pt x="1665221" y="1173937"/>
                  <a:pt x="1634143" y="1137965"/>
                  <a:pt x="1609244" y="1142559"/>
                </a:cubicBezTo>
                <a:cubicBezTo>
                  <a:pt x="1602767" y="1126306"/>
                  <a:pt x="1597099" y="1127936"/>
                  <a:pt x="1588073" y="1138412"/>
                </a:cubicBezTo>
                <a:cubicBezTo>
                  <a:pt x="1508763" y="1158167"/>
                  <a:pt x="1412632" y="1092292"/>
                  <a:pt x="1377751" y="1108189"/>
                </a:cubicBezTo>
                <a:cubicBezTo>
                  <a:pt x="1359039" y="1112684"/>
                  <a:pt x="1316798" y="1124092"/>
                  <a:pt x="1269190" y="1117852"/>
                </a:cubicBezTo>
                <a:cubicBezTo>
                  <a:pt x="1244635" y="1081573"/>
                  <a:pt x="1115372" y="1098514"/>
                  <a:pt x="1092740" y="1099724"/>
                </a:cubicBezTo>
                <a:cubicBezTo>
                  <a:pt x="1043570" y="1103973"/>
                  <a:pt x="1042994" y="1144806"/>
                  <a:pt x="974176" y="1143343"/>
                </a:cubicBezTo>
                <a:cubicBezTo>
                  <a:pt x="949931" y="1089663"/>
                  <a:pt x="786126" y="1134305"/>
                  <a:pt x="748758" y="1132518"/>
                </a:cubicBezTo>
                <a:cubicBezTo>
                  <a:pt x="664227" y="1131739"/>
                  <a:pt x="552459" y="1130267"/>
                  <a:pt x="466991" y="1138669"/>
                </a:cubicBezTo>
                <a:cubicBezTo>
                  <a:pt x="432928" y="1151669"/>
                  <a:pt x="369882" y="1170698"/>
                  <a:pt x="335907" y="1182335"/>
                </a:cubicBezTo>
                <a:cubicBezTo>
                  <a:pt x="321782" y="1197573"/>
                  <a:pt x="262481" y="1180784"/>
                  <a:pt x="263136" y="1208491"/>
                </a:cubicBezTo>
                <a:cubicBezTo>
                  <a:pt x="228423" y="1169675"/>
                  <a:pt x="218751" y="1236852"/>
                  <a:pt x="162795" y="1245356"/>
                </a:cubicBezTo>
                <a:cubicBezTo>
                  <a:pt x="133519" y="1247933"/>
                  <a:pt x="83993" y="1244460"/>
                  <a:pt x="35177" y="1241336"/>
                </a:cubicBezTo>
                <a:lnTo>
                  <a:pt x="0" y="1239517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F669F220-DD76-466C-87A6-5024673C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90765" y="417186"/>
            <a:ext cx="1367625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95DD8440-ABC6-48B0-9D4C-17D1E0F96C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799" y="876470"/>
            <a:ext cx="6841555" cy="530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288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2E02F-DAC8-4348-9E0A-BD7F86B03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Conclusions</a:t>
            </a:r>
            <a:r>
              <a:rPr lang="pl-PL" dirty="0"/>
              <a:t>	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4EC5F-5929-403F-9A89-E4448635A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196" y="1600155"/>
            <a:ext cx="9810604" cy="4428753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Recursive User KNN offered the best improvement of 9.25% from the baseline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approach that offered the best results in the Item-CF approach was </a:t>
            </a:r>
            <a:r>
              <a:rPr lang="en-GB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CoRec</a:t>
            </a: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by 2.0%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l-PL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</a:t>
            </a:r>
            <a:r>
              <a:rPr lang="pl-P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improvements</a:t>
            </a:r>
            <a:r>
              <a:rPr lang="pl-P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pl-PL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accuracy</a:t>
            </a:r>
            <a:r>
              <a:rPr lang="pl-P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</a:t>
            </a:r>
            <a:r>
              <a:rPr lang="pl-P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statistically</a:t>
            </a:r>
            <a:r>
              <a:rPr lang="pl-P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significant</a:t>
            </a:r>
            <a:r>
              <a:rPr lang="pl-P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p &lt; 0.01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conclusion, dataset augmentation techniques offer promising results for reducing sparsity and cold-starts without having to use external data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future work, we’d like to test and compare the algorithms using more modern metrics that measure novelty, diversity and serendipity of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669003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331648" cy="1978172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36649" y="488969"/>
                  <a:pt x="9316893" y="491390"/>
                </a:cubicBezTo>
                <a:cubicBezTo>
                  <a:pt x="9298834" y="504511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79948" y="576062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407128" y="961344"/>
                </a:lnTo>
                <a:lnTo>
                  <a:pt x="8380548" y="987916"/>
                </a:lnTo>
                <a:lnTo>
                  <a:pt x="8379462" y="987106"/>
                </a:lnTo>
                <a:cubicBezTo>
                  <a:pt x="8376507" y="985864"/>
                  <a:pt x="8373362" y="986042"/>
                  <a:pt x="8369725" y="989186"/>
                </a:cubicBezTo>
                <a:cubicBezTo>
                  <a:pt x="8357221" y="990792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72124" y="1029408"/>
                  <a:pt x="8269666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43525" y="1179064"/>
                </a:lnTo>
                <a:lnTo>
                  <a:pt x="7685942" y="1233723"/>
                </a:lnTo>
                <a:lnTo>
                  <a:pt x="7586920" y="1261888"/>
                </a:lnTo>
                <a:cubicBezTo>
                  <a:pt x="7556723" y="1298911"/>
                  <a:pt x="7489186" y="1249860"/>
                  <a:pt x="7486100" y="1292563"/>
                </a:cubicBezTo>
                <a:cubicBezTo>
                  <a:pt x="7454875" y="1308356"/>
                  <a:pt x="7449202" y="1300366"/>
                  <a:pt x="7407190" y="1314737"/>
                </a:cubicBezTo>
                <a:cubicBezTo>
                  <a:pt x="7368386" y="1364011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23400" y="1671703"/>
                  <a:pt x="5529437" y="1636968"/>
                </a:cubicBezTo>
                <a:cubicBezTo>
                  <a:pt x="5500069" y="1636638"/>
                  <a:pt x="5481558" y="1636672"/>
                  <a:pt x="5440853" y="1657958"/>
                </a:cubicBezTo>
                <a:cubicBezTo>
                  <a:pt x="5340428" y="1673293"/>
                  <a:pt x="5074771" y="1739921"/>
                  <a:pt x="4945936" y="1713743"/>
                </a:cubicBezTo>
                <a:cubicBezTo>
                  <a:pt x="4914142" y="1717597"/>
                  <a:pt x="4837317" y="1726609"/>
                  <a:pt x="4818446" y="1726895"/>
                </a:cubicBezTo>
                <a:lnTo>
                  <a:pt x="4813657" y="1730706"/>
                </a:lnTo>
                <a:lnTo>
                  <a:pt x="4759058" y="1766533"/>
                </a:lnTo>
                <a:cubicBezTo>
                  <a:pt x="4747481" y="1770744"/>
                  <a:pt x="4734604" y="1772921"/>
                  <a:pt x="4719749" y="1771811"/>
                </a:cubicBezTo>
                <a:cubicBezTo>
                  <a:pt x="4667035" y="1745585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12575" y="1805339"/>
                  <a:pt x="4320575" y="1832722"/>
                </a:cubicBezTo>
                <a:cubicBezTo>
                  <a:pt x="4282030" y="1809397"/>
                  <a:pt x="4252210" y="1859755"/>
                  <a:pt x="4220200" y="1873173"/>
                </a:cubicBezTo>
                <a:cubicBezTo>
                  <a:pt x="4189784" y="1872580"/>
                  <a:pt x="4175475" y="1885756"/>
                  <a:pt x="4105361" y="1894711"/>
                </a:cubicBezTo>
                <a:cubicBezTo>
                  <a:pt x="4071894" y="1867524"/>
                  <a:pt x="4035294" y="1916372"/>
                  <a:pt x="3973223" y="1881015"/>
                </a:cubicBezTo>
                <a:cubicBezTo>
                  <a:pt x="3971330" y="1884974"/>
                  <a:pt x="3952843" y="1881390"/>
                  <a:pt x="3900992" y="1880603"/>
                </a:cubicBezTo>
                <a:cubicBezTo>
                  <a:pt x="3849141" y="1879815"/>
                  <a:pt x="3740259" y="1879432"/>
                  <a:pt x="3662119" y="1876289"/>
                </a:cubicBezTo>
                <a:cubicBezTo>
                  <a:pt x="3573420" y="1876991"/>
                  <a:pt x="3613412" y="1915150"/>
                  <a:pt x="3496919" y="1873180"/>
                </a:cubicBezTo>
                <a:cubicBezTo>
                  <a:pt x="3488062" y="1895719"/>
                  <a:pt x="3474293" y="1897950"/>
                  <a:pt x="3449433" y="1889681"/>
                </a:cubicBezTo>
                <a:cubicBezTo>
                  <a:pt x="3406553" y="1891629"/>
                  <a:pt x="3417350" y="1945453"/>
                  <a:pt x="3369766" y="1916653"/>
                </a:cubicBezTo>
                <a:cubicBezTo>
                  <a:pt x="3338805" y="1929531"/>
                  <a:pt x="3310151" y="1915620"/>
                  <a:pt x="3290336" y="1925039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57504" y="1957276"/>
                </a:lnTo>
                <a:lnTo>
                  <a:pt x="3115176" y="1943459"/>
                </a:lnTo>
                <a:cubicBezTo>
                  <a:pt x="3095397" y="1937281"/>
                  <a:pt x="3080878" y="1929976"/>
                  <a:pt x="3038835" y="1920210"/>
                </a:cubicBezTo>
                <a:cubicBezTo>
                  <a:pt x="3011900" y="1947086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1037" y="1967486"/>
                  <a:pt x="2001803" y="1954594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391573" y="1790862"/>
                  <a:pt x="1332568" y="1793149"/>
                </a:cubicBezTo>
                <a:cubicBezTo>
                  <a:pt x="1236287" y="1833446"/>
                  <a:pt x="1335185" y="1756546"/>
                  <a:pt x="1186881" y="1768613"/>
                </a:cubicBezTo>
                <a:cubicBezTo>
                  <a:pt x="1178443" y="1775469"/>
                  <a:pt x="1160576" y="1767918"/>
                  <a:pt x="1162595" y="1758337"/>
                </a:cubicBezTo>
                <a:cubicBezTo>
                  <a:pt x="1153167" y="1761117"/>
                  <a:pt x="1130472" y="1779083"/>
                  <a:pt x="1128523" y="1763621"/>
                </a:cubicBezTo>
                <a:cubicBezTo>
                  <a:pt x="1081415" y="1760756"/>
                  <a:pt x="1034361" y="1768718"/>
                  <a:pt x="991903" y="1786741"/>
                </a:cubicBezTo>
                <a:cubicBezTo>
                  <a:pt x="966383" y="1781126"/>
                  <a:pt x="949501" y="1831241"/>
                  <a:pt x="883960" y="1822386"/>
                </a:cubicBezTo>
                <a:cubicBezTo>
                  <a:pt x="831931" y="1790865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BE5A0-FDF3-4279-BC74-8B57BCC3F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r>
              <a:rPr lang="pl-PL" dirty="0" err="1"/>
              <a:t>What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Recommender</a:t>
            </a:r>
            <a:r>
              <a:rPr lang="pl-PL" dirty="0"/>
              <a:t> Systems?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D8231-EE41-4140-B230-FBD9D62A8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255" y="1703540"/>
            <a:ext cx="5476129" cy="51544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1600" b="0" i="0" dirty="0">
                <a:effectLst/>
                <a:latin typeface="Arial" panose="020B0604020202020204" pitchFamily="34" charset="0"/>
              </a:rPr>
              <a:t>An RS is simply a program that provides a user with items they might like and allow</a:t>
            </a:r>
            <a:r>
              <a:rPr lang="pl-PL" sz="1600" b="0" i="0" dirty="0">
                <a:effectLst/>
                <a:latin typeface="Arial" panose="020B0604020202020204" pitchFamily="34" charset="0"/>
              </a:rPr>
              <a:t> </a:t>
            </a:r>
            <a:r>
              <a:rPr lang="en-GB" sz="1600" b="0" i="0" dirty="0">
                <a:effectLst/>
                <a:latin typeface="Arial" panose="020B0604020202020204" pitchFamily="34" charset="0"/>
              </a:rPr>
              <a:t>for exploring novel items</a:t>
            </a:r>
            <a:br>
              <a:rPr lang="en-GB" sz="1600" dirty="0"/>
            </a:br>
            <a:endParaRPr lang="pl-PL" sz="1600" b="0" i="0" dirty="0">
              <a:effectLst/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GB" sz="1600" b="0" i="0" dirty="0">
                <a:effectLst/>
                <a:latin typeface="Arial" panose="020B0604020202020204" pitchFamily="34" charset="0"/>
              </a:rPr>
              <a:t>We come in contact with recommender systems (RS) daily thought services like Netflix, Spotify and soon, your next meal at McDonald’s will be personalised by an AI</a:t>
            </a:r>
            <a:br>
              <a:rPr lang="en-GB" sz="1600" dirty="0"/>
            </a:br>
            <a:endParaRPr lang="pl-PL" sz="1600" dirty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GB" sz="1600" b="0" i="0" dirty="0">
                <a:effectLst/>
                <a:latin typeface="Arial" panose="020B0604020202020204" pitchFamily="34" charset="0"/>
              </a:rPr>
              <a:t>RS help users to navigate the sea of endless content by serving content they’ll</a:t>
            </a:r>
            <a:r>
              <a:rPr lang="pl-PL" sz="1600" b="0" i="0" dirty="0">
                <a:effectLst/>
                <a:latin typeface="Arial" panose="020B0604020202020204" pitchFamily="34" charset="0"/>
              </a:rPr>
              <a:t> </a:t>
            </a:r>
            <a:r>
              <a:rPr lang="en-GB" sz="1600" b="0" i="0" dirty="0">
                <a:effectLst/>
                <a:latin typeface="Arial" panose="020B0604020202020204" pitchFamily="34" charset="0"/>
              </a:rPr>
              <a:t>like, as well as discovering novel items</a:t>
            </a:r>
            <a:endParaRPr lang="pl-PL" sz="1600" b="0" i="0" dirty="0"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C3C7D56C-7804-490A-B094-66128A7B8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667" y="2936432"/>
            <a:ext cx="6350333" cy="2063858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64E267B-3F5A-4357-9E7F-C5FBE5D3B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0426" y="5902730"/>
            <a:ext cx="5741575" cy="955271"/>
          </a:xfrm>
          <a:custGeom>
            <a:avLst/>
            <a:gdLst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791651 w 5741575"/>
              <a:gd name="connsiteY38" fmla="*/ 567019 h 955271"/>
              <a:gd name="connsiteX39" fmla="*/ 1873778 w 5741575"/>
              <a:gd name="connsiteY39" fmla="*/ 530130 h 955271"/>
              <a:gd name="connsiteX40" fmla="*/ 1988411 w 5741575"/>
              <a:gd name="connsiteY40" fmla="*/ 491599 h 955271"/>
              <a:gd name="connsiteX41" fmla="*/ 2085507 w 5741575"/>
              <a:gd name="connsiteY41" fmla="*/ 498527 h 955271"/>
              <a:gd name="connsiteX42" fmla="*/ 2090767 w 5741575"/>
              <a:gd name="connsiteY42" fmla="*/ 490616 h 955271"/>
              <a:gd name="connsiteX43" fmla="*/ 2151143 w 5741575"/>
              <a:gd name="connsiteY43" fmla="*/ 478332 h 955271"/>
              <a:gd name="connsiteX44" fmla="*/ 2378710 w 5741575"/>
              <a:gd name="connsiteY44" fmla="*/ 477570 h 955271"/>
              <a:gd name="connsiteX45" fmla="*/ 2496256 w 5741575"/>
              <a:gd name="connsiteY45" fmla="*/ 452396 h 955271"/>
              <a:gd name="connsiteX46" fmla="*/ 2535387 w 5741575"/>
              <a:gd name="connsiteY46" fmla="*/ 436645 h 955271"/>
              <a:gd name="connsiteX47" fmla="*/ 2601109 w 5741575"/>
              <a:gd name="connsiteY47" fmla="*/ 410678 h 955271"/>
              <a:gd name="connsiteX48" fmla="*/ 2643855 w 5741575"/>
              <a:gd name="connsiteY48" fmla="*/ 374482 h 955271"/>
              <a:gd name="connsiteX49" fmla="*/ 2657726 w 5741575"/>
              <a:gd name="connsiteY49" fmla="*/ 365841 h 955271"/>
              <a:gd name="connsiteX50" fmla="*/ 2687125 w 5741575"/>
              <a:gd name="connsiteY50" fmla="*/ 366820 h 955271"/>
              <a:gd name="connsiteX51" fmla="*/ 2697479 w 5741575"/>
              <a:gd name="connsiteY51" fmla="*/ 361430 h 955271"/>
              <a:gd name="connsiteX52" fmla="*/ 2701547 w 5741575"/>
              <a:gd name="connsiteY52" fmla="*/ 361545 h 955271"/>
              <a:gd name="connsiteX53" fmla="*/ 2711054 w 5741575"/>
              <a:gd name="connsiteY53" fmla="*/ 360597 h 955271"/>
              <a:gd name="connsiteX54" fmla="*/ 2710438 w 5741575"/>
              <a:gd name="connsiteY54" fmla="*/ 366958 h 955271"/>
              <a:gd name="connsiteX55" fmla="*/ 2722936 w 5741575"/>
              <a:gd name="connsiteY55" fmla="*/ 377633 h 955271"/>
              <a:gd name="connsiteX56" fmla="*/ 2777227 w 5741575"/>
              <a:gd name="connsiteY56" fmla="*/ 368972 h 955271"/>
              <a:gd name="connsiteX57" fmla="*/ 2779510 w 5741575"/>
              <a:gd name="connsiteY57" fmla="*/ 361652 h 955271"/>
              <a:gd name="connsiteX58" fmla="*/ 2786278 w 5741575"/>
              <a:gd name="connsiteY58" fmla="*/ 359869 h 955271"/>
              <a:gd name="connsiteX59" fmla="*/ 2792101 w 5741575"/>
              <a:gd name="connsiteY59" fmla="*/ 365927 h 955271"/>
              <a:gd name="connsiteX60" fmla="*/ 2885545 w 5741575"/>
              <a:gd name="connsiteY60" fmla="*/ 372818 h 955271"/>
              <a:gd name="connsiteX61" fmla="*/ 3009558 w 5741575"/>
              <a:gd name="connsiteY61" fmla="*/ 370573 h 955271"/>
              <a:gd name="connsiteX62" fmla="*/ 3095010 w 5741575"/>
              <a:gd name="connsiteY62" fmla="*/ 332454 h 955271"/>
              <a:gd name="connsiteX63" fmla="*/ 3103742 w 5741575"/>
              <a:gd name="connsiteY63" fmla="*/ 337974 h 955271"/>
              <a:gd name="connsiteX64" fmla="*/ 3165093 w 5741575"/>
              <a:gd name="connsiteY64" fmla="*/ 329459 h 955271"/>
              <a:gd name="connsiteX65" fmla="*/ 3373785 w 5741575"/>
              <a:gd name="connsiteY65" fmla="*/ 255680 h 955271"/>
              <a:gd name="connsiteX66" fmla="*/ 3493851 w 5741575"/>
              <a:gd name="connsiteY66" fmla="*/ 240255 h 955271"/>
              <a:gd name="connsiteX67" fmla="*/ 3537470 w 5741575"/>
              <a:gd name="connsiteY67" fmla="*/ 241867 h 955271"/>
              <a:gd name="connsiteX68" fmla="*/ 3610489 w 5741575"/>
              <a:gd name="connsiteY68" fmla="*/ 244128 h 955271"/>
              <a:gd name="connsiteX69" fmla="*/ 3667539 w 5741575"/>
              <a:gd name="connsiteY69" fmla="*/ 263271 h 955271"/>
              <a:gd name="connsiteX70" fmla="*/ 3727614 w 5741575"/>
              <a:gd name="connsiteY70" fmla="*/ 258245 h 955271"/>
              <a:gd name="connsiteX71" fmla="*/ 3738369 w 5741575"/>
              <a:gd name="connsiteY71" fmla="*/ 234506 h 955271"/>
              <a:gd name="connsiteX72" fmla="*/ 3803670 w 5741575"/>
              <a:gd name="connsiteY72" fmla="*/ 236457 h 955271"/>
              <a:gd name="connsiteX73" fmla="*/ 3903080 w 5741575"/>
              <a:gd name="connsiteY73" fmla="*/ 241890 h 955271"/>
              <a:gd name="connsiteX74" fmla="*/ 3959588 w 5741575"/>
              <a:gd name="connsiteY74" fmla="*/ 239195 h 955271"/>
              <a:gd name="connsiteX75" fmla="*/ 4114838 w 5741575"/>
              <a:gd name="connsiteY75" fmla="*/ 238165 h 955271"/>
              <a:gd name="connsiteX76" fmla="*/ 4271023 w 5741575"/>
              <a:gd name="connsiteY76" fmla="*/ 241959 h 955271"/>
              <a:gd name="connsiteX77" fmla="*/ 4367397 w 5741575"/>
              <a:gd name="connsiteY77" fmla="*/ 271442 h 955271"/>
              <a:gd name="connsiteX78" fmla="*/ 4495366 w 5741575"/>
              <a:gd name="connsiteY78" fmla="*/ 271618 h 955271"/>
              <a:gd name="connsiteX79" fmla="*/ 4517347 w 5741575"/>
              <a:gd name="connsiteY79" fmla="*/ 275639 h 955271"/>
              <a:gd name="connsiteX80" fmla="*/ 4546116 w 5741575"/>
              <a:gd name="connsiteY80" fmla="*/ 268568 h 955271"/>
              <a:gd name="connsiteX81" fmla="*/ 4661259 w 5741575"/>
              <a:gd name="connsiteY81" fmla="*/ 238966 h 955271"/>
              <a:gd name="connsiteX82" fmla="*/ 4750403 w 5741575"/>
              <a:gd name="connsiteY82" fmla="*/ 204364 h 955271"/>
              <a:gd name="connsiteX83" fmla="*/ 4867614 w 5741575"/>
              <a:gd name="connsiteY83" fmla="*/ 208668 h 955271"/>
              <a:gd name="connsiteX84" fmla="*/ 4937036 w 5741575"/>
              <a:gd name="connsiteY84" fmla="*/ 195446 h 955271"/>
              <a:gd name="connsiteX85" fmla="*/ 5047626 w 5741575"/>
              <a:gd name="connsiteY85" fmla="*/ 149604 h 955271"/>
              <a:gd name="connsiteX86" fmla="*/ 5200247 w 5741575"/>
              <a:gd name="connsiteY86" fmla="*/ 142695 h 955271"/>
              <a:gd name="connsiteX87" fmla="*/ 5235691 w 5741575"/>
              <a:gd name="connsiteY87" fmla="*/ 173330 h 955271"/>
              <a:gd name="connsiteX88" fmla="*/ 5280133 w 5741575"/>
              <a:gd name="connsiteY88" fmla="*/ 189342 h 955271"/>
              <a:gd name="connsiteX89" fmla="*/ 5291963 w 5741575"/>
              <a:gd name="connsiteY89" fmla="*/ 139446 h 955271"/>
              <a:gd name="connsiteX90" fmla="*/ 5418472 w 5741575"/>
              <a:gd name="connsiteY90" fmla="*/ 89163 h 955271"/>
              <a:gd name="connsiteX91" fmla="*/ 5482354 w 5741575"/>
              <a:gd name="connsiteY91" fmla="*/ 69470 h 955271"/>
              <a:gd name="connsiteX92" fmla="*/ 5583280 w 5741575"/>
              <a:gd name="connsiteY92" fmla="*/ 49787 h 955271"/>
              <a:gd name="connsiteX93" fmla="*/ 5613766 w 5741575"/>
              <a:gd name="connsiteY93" fmla="*/ 41855 h 955271"/>
              <a:gd name="connsiteX94" fmla="*/ 5684952 w 5741575"/>
              <a:gd name="connsiteY94" fmla="*/ 26088 h 95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5741575" h="955271">
                <a:moveTo>
                  <a:pt x="5741575" y="0"/>
                </a:moveTo>
                <a:lnTo>
                  <a:pt x="5741575" y="955271"/>
                </a:lnTo>
                <a:lnTo>
                  <a:pt x="0" y="955271"/>
                </a:lnTo>
                <a:lnTo>
                  <a:pt x="8558" y="953971"/>
                </a:lnTo>
                <a:lnTo>
                  <a:pt x="16894" y="953847"/>
                </a:lnTo>
                <a:cubicBezTo>
                  <a:pt x="22474" y="953361"/>
                  <a:pt x="25973" y="952524"/>
                  <a:pt x="28156" y="951374"/>
                </a:cubicBezTo>
                <a:cubicBezTo>
                  <a:pt x="28201" y="951240"/>
                  <a:pt x="28247" y="951105"/>
                  <a:pt x="28293" y="950971"/>
                </a:cubicBezTo>
                <a:lnTo>
                  <a:pt x="39115" y="949326"/>
                </a:lnTo>
                <a:cubicBezTo>
                  <a:pt x="57701" y="947335"/>
                  <a:pt x="76089" y="946141"/>
                  <a:pt x="93851" y="945611"/>
                </a:cubicBezTo>
                <a:cubicBezTo>
                  <a:pt x="99905" y="923404"/>
                  <a:pt x="170209" y="932855"/>
                  <a:pt x="148657" y="898134"/>
                </a:cubicBezTo>
                <a:cubicBezTo>
                  <a:pt x="172173" y="896348"/>
                  <a:pt x="191809" y="908449"/>
                  <a:pt x="174554" y="886351"/>
                </a:cubicBezTo>
                <a:cubicBezTo>
                  <a:pt x="182014" y="885083"/>
                  <a:pt x="185699" y="882087"/>
                  <a:pt x="187633" y="878226"/>
                </a:cubicBezTo>
                <a:cubicBezTo>
                  <a:pt x="187742" y="877663"/>
                  <a:pt x="187852" y="877101"/>
                  <a:pt x="187961" y="876538"/>
                </a:cubicBezTo>
                <a:lnTo>
                  <a:pt x="240501" y="873150"/>
                </a:lnTo>
                <a:lnTo>
                  <a:pt x="246345" y="869942"/>
                </a:lnTo>
                <a:lnTo>
                  <a:pt x="282041" y="871263"/>
                </a:lnTo>
                <a:lnTo>
                  <a:pt x="299711" y="870064"/>
                </a:lnTo>
                <a:lnTo>
                  <a:pt x="306299" y="873609"/>
                </a:lnTo>
                <a:cubicBezTo>
                  <a:pt x="312531" y="875279"/>
                  <a:pt x="320316" y="874896"/>
                  <a:pt x="331571" y="869866"/>
                </a:cubicBezTo>
                <a:lnTo>
                  <a:pt x="333872" y="867971"/>
                </a:lnTo>
                <a:lnTo>
                  <a:pt x="356953" y="870334"/>
                </a:lnTo>
                <a:cubicBezTo>
                  <a:pt x="364772" y="872042"/>
                  <a:pt x="372199" y="874762"/>
                  <a:pt x="379005" y="878900"/>
                </a:cubicBezTo>
                <a:cubicBezTo>
                  <a:pt x="436788" y="836391"/>
                  <a:pt x="512367" y="847456"/>
                  <a:pt x="585428" y="826440"/>
                </a:cubicBezTo>
                <a:cubicBezTo>
                  <a:pt x="600236" y="776571"/>
                  <a:pt x="751447" y="800939"/>
                  <a:pt x="787156" y="838447"/>
                </a:cubicBezTo>
                <a:cubicBezTo>
                  <a:pt x="767750" y="789794"/>
                  <a:pt x="977582" y="857915"/>
                  <a:pt x="898586" y="808502"/>
                </a:cubicBezTo>
                <a:cubicBezTo>
                  <a:pt x="926099" y="807167"/>
                  <a:pt x="944922" y="782490"/>
                  <a:pt x="924063" y="770210"/>
                </a:cubicBezTo>
                <a:cubicBezTo>
                  <a:pt x="1015917" y="786259"/>
                  <a:pt x="1117953" y="728408"/>
                  <a:pt x="1212574" y="724238"/>
                </a:cubicBezTo>
                <a:cubicBezTo>
                  <a:pt x="1245879" y="677520"/>
                  <a:pt x="1233543" y="716744"/>
                  <a:pt x="1280768" y="699122"/>
                </a:cubicBezTo>
                <a:cubicBezTo>
                  <a:pt x="1280824" y="735474"/>
                  <a:pt x="1333787" y="667235"/>
                  <a:pt x="1352027" y="704323"/>
                </a:cubicBezTo>
                <a:cubicBezTo>
                  <a:pt x="1360044" y="699941"/>
                  <a:pt x="1367234" y="694526"/>
                  <a:pt x="1374314" y="688815"/>
                </a:cubicBezTo>
                <a:lnTo>
                  <a:pt x="1378034" y="685842"/>
                </a:lnTo>
                <a:lnTo>
                  <a:pt x="1395604" y="680460"/>
                </a:lnTo>
                <a:lnTo>
                  <a:pt x="1397206" y="670793"/>
                </a:lnTo>
                <a:lnTo>
                  <a:pt x="1421250" y="656855"/>
                </a:lnTo>
                <a:cubicBezTo>
                  <a:pt x="1430770" y="652893"/>
                  <a:pt x="1441623" y="650105"/>
                  <a:pt x="1454524" y="649224"/>
                </a:cubicBezTo>
                <a:cubicBezTo>
                  <a:pt x="1502655" y="660482"/>
                  <a:pt x="1556151" y="606226"/>
                  <a:pt x="1616217" y="622107"/>
                </a:cubicBezTo>
                <a:cubicBezTo>
                  <a:pt x="1637755" y="624837"/>
                  <a:pt x="1701030" y="614257"/>
                  <a:pt x="1710928" y="600666"/>
                </a:cubicBezTo>
                <a:cubicBezTo>
                  <a:pt x="1723693" y="596072"/>
                  <a:pt x="1739861" y="597834"/>
                  <a:pt x="1743718" y="584327"/>
                </a:cubicBezTo>
                <a:cubicBezTo>
                  <a:pt x="1751098" y="567647"/>
                  <a:pt x="1801421" y="583831"/>
                  <a:pt x="1791651" y="567019"/>
                </a:cubicBezTo>
                <a:cubicBezTo>
                  <a:pt x="1827282" y="577929"/>
                  <a:pt x="1847642" y="542228"/>
                  <a:pt x="1873778" y="530130"/>
                </a:cubicBezTo>
                <a:cubicBezTo>
                  <a:pt x="1902425" y="541995"/>
                  <a:pt x="1929013" y="504913"/>
                  <a:pt x="1988411" y="491599"/>
                </a:cubicBezTo>
                <a:cubicBezTo>
                  <a:pt x="2020077" y="505546"/>
                  <a:pt x="2028363" y="482381"/>
                  <a:pt x="2085507" y="498527"/>
                </a:cubicBezTo>
                <a:cubicBezTo>
                  <a:pt x="2086719" y="495769"/>
                  <a:pt x="2088490" y="493104"/>
                  <a:pt x="2090767" y="490616"/>
                </a:cubicBezTo>
                <a:cubicBezTo>
                  <a:pt x="2103992" y="476161"/>
                  <a:pt x="2131025" y="470659"/>
                  <a:pt x="2151143" y="478332"/>
                </a:cubicBezTo>
                <a:cubicBezTo>
                  <a:pt x="2240088" y="497642"/>
                  <a:pt x="2310118" y="483043"/>
                  <a:pt x="2378710" y="477570"/>
                </a:cubicBezTo>
                <a:cubicBezTo>
                  <a:pt x="2454975" y="467585"/>
                  <a:pt x="2391576" y="437831"/>
                  <a:pt x="2496256" y="452396"/>
                </a:cubicBezTo>
                <a:cubicBezTo>
                  <a:pt x="2501503" y="436899"/>
                  <a:pt x="2513119" y="433980"/>
                  <a:pt x="2535387" y="436645"/>
                </a:cubicBezTo>
                <a:cubicBezTo>
                  <a:pt x="2572084" y="430778"/>
                  <a:pt x="2557124" y="397207"/>
                  <a:pt x="2601109" y="410678"/>
                </a:cubicBezTo>
                <a:cubicBezTo>
                  <a:pt x="2588000" y="393616"/>
                  <a:pt x="2667428" y="390302"/>
                  <a:pt x="2643855" y="374482"/>
                </a:cubicBezTo>
                <a:cubicBezTo>
                  <a:pt x="2648277" y="369169"/>
                  <a:pt x="2652937" y="366761"/>
                  <a:pt x="2657726" y="365841"/>
                </a:cubicBezTo>
                <a:cubicBezTo>
                  <a:pt x="2667303" y="363999"/>
                  <a:pt x="2677395" y="368107"/>
                  <a:pt x="2687125" y="366820"/>
                </a:cubicBezTo>
                <a:lnTo>
                  <a:pt x="2697479" y="361430"/>
                </a:lnTo>
                <a:lnTo>
                  <a:pt x="2701547" y="361545"/>
                </a:lnTo>
                <a:lnTo>
                  <a:pt x="2711054" y="360597"/>
                </a:lnTo>
                <a:lnTo>
                  <a:pt x="2710438" y="366958"/>
                </a:lnTo>
                <a:cubicBezTo>
                  <a:pt x="2708955" y="373111"/>
                  <a:pt x="2708038" y="379788"/>
                  <a:pt x="2722936" y="377633"/>
                </a:cubicBezTo>
                <a:cubicBezTo>
                  <a:pt x="2753511" y="370170"/>
                  <a:pt x="2766475" y="394972"/>
                  <a:pt x="2777227" y="368972"/>
                </a:cubicBezTo>
                <a:lnTo>
                  <a:pt x="2779510" y="361652"/>
                </a:lnTo>
                <a:lnTo>
                  <a:pt x="2786278" y="359869"/>
                </a:lnTo>
                <a:cubicBezTo>
                  <a:pt x="2789994" y="359750"/>
                  <a:pt x="2792255" y="361281"/>
                  <a:pt x="2792101" y="365927"/>
                </a:cubicBezTo>
                <a:cubicBezTo>
                  <a:pt x="2819315" y="344279"/>
                  <a:pt x="2855630" y="370297"/>
                  <a:pt x="2885545" y="372818"/>
                </a:cubicBezTo>
                <a:cubicBezTo>
                  <a:pt x="2905895" y="352581"/>
                  <a:pt x="2948591" y="377825"/>
                  <a:pt x="3009558" y="370573"/>
                </a:cubicBezTo>
                <a:cubicBezTo>
                  <a:pt x="3031640" y="347442"/>
                  <a:pt x="3050695" y="365935"/>
                  <a:pt x="3095010" y="332454"/>
                </a:cubicBezTo>
                <a:cubicBezTo>
                  <a:pt x="3097485" y="334582"/>
                  <a:pt x="3100426" y="336441"/>
                  <a:pt x="3103742" y="337974"/>
                </a:cubicBezTo>
                <a:cubicBezTo>
                  <a:pt x="3123005" y="346878"/>
                  <a:pt x="3150475" y="343067"/>
                  <a:pt x="3165093" y="329459"/>
                </a:cubicBezTo>
                <a:cubicBezTo>
                  <a:pt x="3236951" y="282673"/>
                  <a:pt x="3308286" y="273118"/>
                  <a:pt x="3373785" y="255680"/>
                </a:cubicBezTo>
                <a:cubicBezTo>
                  <a:pt x="3448540" y="239861"/>
                  <a:pt x="3405238" y="287846"/>
                  <a:pt x="3493851" y="240255"/>
                </a:cubicBezTo>
                <a:cubicBezTo>
                  <a:pt x="3506326" y="252723"/>
                  <a:pt x="3518405" y="251593"/>
                  <a:pt x="3537470" y="241867"/>
                </a:cubicBezTo>
                <a:cubicBezTo>
                  <a:pt x="3573967" y="235226"/>
                  <a:pt x="3576893" y="270855"/>
                  <a:pt x="3610489" y="244128"/>
                </a:cubicBezTo>
                <a:cubicBezTo>
                  <a:pt x="3606935" y="264036"/>
                  <a:pt x="3681284" y="241075"/>
                  <a:pt x="3667539" y="263271"/>
                </a:cubicBezTo>
                <a:cubicBezTo>
                  <a:pt x="3694251" y="276940"/>
                  <a:pt x="3701441" y="246803"/>
                  <a:pt x="3727614" y="258245"/>
                </a:cubicBezTo>
                <a:cubicBezTo>
                  <a:pt x="3754952" y="257751"/>
                  <a:pt x="3708960" y="240314"/>
                  <a:pt x="3738369" y="234506"/>
                </a:cubicBezTo>
                <a:cubicBezTo>
                  <a:pt x="3774580" y="230879"/>
                  <a:pt x="3768868" y="196201"/>
                  <a:pt x="3803670" y="236457"/>
                </a:cubicBezTo>
                <a:cubicBezTo>
                  <a:pt x="3839567" y="220301"/>
                  <a:pt x="3850064" y="239151"/>
                  <a:pt x="3903080" y="241890"/>
                </a:cubicBezTo>
                <a:cubicBezTo>
                  <a:pt x="3922859" y="227800"/>
                  <a:pt x="3941005" y="230826"/>
                  <a:pt x="3959588" y="239195"/>
                </a:cubicBezTo>
                <a:cubicBezTo>
                  <a:pt x="4009252" y="229421"/>
                  <a:pt x="4057491" y="239376"/>
                  <a:pt x="4114838" y="238165"/>
                </a:cubicBezTo>
                <a:cubicBezTo>
                  <a:pt x="4173784" y="217210"/>
                  <a:pt x="4209756" y="243378"/>
                  <a:pt x="4271023" y="241959"/>
                </a:cubicBezTo>
                <a:cubicBezTo>
                  <a:pt x="4326191" y="205535"/>
                  <a:pt x="4316856" y="279258"/>
                  <a:pt x="4367397" y="271442"/>
                </a:cubicBezTo>
                <a:cubicBezTo>
                  <a:pt x="4446016" y="235091"/>
                  <a:pt x="4369000" y="295343"/>
                  <a:pt x="4495366" y="271618"/>
                </a:cubicBezTo>
                <a:cubicBezTo>
                  <a:pt x="4501905" y="266287"/>
                  <a:pt x="4518077" y="269240"/>
                  <a:pt x="4517347" y="275639"/>
                </a:cubicBezTo>
                <a:cubicBezTo>
                  <a:pt x="4525170" y="272832"/>
                  <a:pt x="4542809" y="258800"/>
                  <a:pt x="4546116" y="268568"/>
                </a:cubicBezTo>
                <a:cubicBezTo>
                  <a:pt x="4586961" y="265354"/>
                  <a:pt x="4626617" y="255160"/>
                  <a:pt x="4661259" y="238966"/>
                </a:cubicBezTo>
                <a:cubicBezTo>
                  <a:pt x="4741966" y="247639"/>
                  <a:pt x="4693066" y="205693"/>
                  <a:pt x="4750403" y="204364"/>
                </a:cubicBezTo>
                <a:cubicBezTo>
                  <a:pt x="4798501" y="219113"/>
                  <a:pt x="4813319" y="201253"/>
                  <a:pt x="4867614" y="208668"/>
                </a:cubicBezTo>
                <a:cubicBezTo>
                  <a:pt x="4881621" y="174373"/>
                  <a:pt x="4917566" y="206761"/>
                  <a:pt x="4937036" y="195446"/>
                </a:cubicBezTo>
                <a:cubicBezTo>
                  <a:pt x="4974214" y="229763"/>
                  <a:pt x="5013321" y="152474"/>
                  <a:pt x="5047626" y="149604"/>
                </a:cubicBezTo>
                <a:cubicBezTo>
                  <a:pt x="5106046" y="150576"/>
                  <a:pt x="5172786" y="183138"/>
                  <a:pt x="5200247" y="142695"/>
                </a:cubicBezTo>
                <a:cubicBezTo>
                  <a:pt x="5206135" y="157748"/>
                  <a:pt x="5203071" y="179288"/>
                  <a:pt x="5235691" y="173330"/>
                </a:cubicBezTo>
                <a:cubicBezTo>
                  <a:pt x="5249654" y="179935"/>
                  <a:pt x="5254450" y="203448"/>
                  <a:pt x="5280133" y="189342"/>
                </a:cubicBezTo>
                <a:cubicBezTo>
                  <a:pt x="5244836" y="171370"/>
                  <a:pt x="5299493" y="163568"/>
                  <a:pt x="5291963" y="139446"/>
                </a:cubicBezTo>
                <a:cubicBezTo>
                  <a:pt x="5331555" y="120349"/>
                  <a:pt x="5427790" y="132865"/>
                  <a:pt x="5418472" y="89163"/>
                </a:cubicBezTo>
                <a:cubicBezTo>
                  <a:pt x="5428057" y="62053"/>
                  <a:pt x="5484665" y="97616"/>
                  <a:pt x="5482354" y="69470"/>
                </a:cubicBezTo>
                <a:cubicBezTo>
                  <a:pt x="5507119" y="85574"/>
                  <a:pt x="5545363" y="52240"/>
                  <a:pt x="5583280" y="49787"/>
                </a:cubicBezTo>
                <a:cubicBezTo>
                  <a:pt x="5589344" y="36484"/>
                  <a:pt x="5598103" y="36349"/>
                  <a:pt x="5613766" y="41855"/>
                </a:cubicBezTo>
                <a:cubicBezTo>
                  <a:pt x="5636621" y="41086"/>
                  <a:pt x="5660728" y="35034"/>
                  <a:pt x="5684952" y="260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166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86C56-F3E6-423C-8641-7F865052F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Sparsity and cold-starts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8F739-7F94-442E-BA64-8CADDB612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However, an important issue persists; sparsity. In practice, commercial datasets (such as Netflix’s or Amazon’s) have thousands of users and items, and millions of ratings. It is not uncommon to see datasets that are 95% empty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Cold starts occur when instances have little or no interaction with the dataset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propose three data augmentation methods that help to solve the issue of sparsity and cold-starts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pl-PL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pl-P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oostrapping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data, </a:t>
            </a:r>
            <a:r>
              <a:rPr lang="pl-PL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pl-P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ecursive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pl-P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mputation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co-</a:t>
            </a:r>
            <a:r>
              <a:rPr lang="pl-P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training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54BB8FB2-E82A-41E8-B828-11C5F45B63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79" y="4231105"/>
            <a:ext cx="9053083" cy="242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245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CE8BBC4-555B-4EEA-8B5C-5B44656F9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DE4D81-9CB4-4E5C-8A31-8FE6A735A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" y="603622"/>
            <a:ext cx="5004776" cy="2413425"/>
          </a:xfrm>
        </p:spPr>
        <p:txBody>
          <a:bodyPr>
            <a:normAutofit/>
          </a:bodyPr>
          <a:lstStyle/>
          <a:p>
            <a:pPr algn="ctr"/>
            <a:r>
              <a:rPr lang="pl-PL" dirty="0"/>
              <a:t>K </a:t>
            </a:r>
            <a:r>
              <a:rPr lang="pl-PL" dirty="0" err="1"/>
              <a:t>Nearest</a:t>
            </a:r>
            <a:r>
              <a:rPr lang="pl-PL" dirty="0"/>
              <a:t> </a:t>
            </a:r>
            <a:r>
              <a:rPr lang="pl-PL" dirty="0" err="1"/>
              <a:t>Neighbours</a:t>
            </a:r>
            <a:endParaRPr lang="en-GB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4704DC3-DE99-4AC8-9945-00EF66EBB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1447" y="0"/>
            <a:ext cx="6200553" cy="6858000"/>
          </a:xfrm>
          <a:custGeom>
            <a:avLst/>
            <a:gdLst>
              <a:gd name="connsiteX0" fmla="*/ 509785 w 6292079"/>
              <a:gd name="connsiteY0" fmla="*/ 0 h 6858000"/>
              <a:gd name="connsiteX1" fmla="*/ 4089208 w 6292079"/>
              <a:gd name="connsiteY1" fmla="*/ 0 h 6858000"/>
              <a:gd name="connsiteX2" fmla="*/ 4500513 w 6292079"/>
              <a:gd name="connsiteY2" fmla="*/ 0 h 6858000"/>
              <a:gd name="connsiteX3" fmla="*/ 4642260 w 6292079"/>
              <a:gd name="connsiteY3" fmla="*/ 0 h 6858000"/>
              <a:gd name="connsiteX4" fmla="*/ 6127274 w 6292079"/>
              <a:gd name="connsiteY4" fmla="*/ 0 h 6858000"/>
              <a:gd name="connsiteX5" fmla="*/ 6292079 w 6292079"/>
              <a:gd name="connsiteY5" fmla="*/ 0 h 6858000"/>
              <a:gd name="connsiteX6" fmla="*/ 6292079 w 6292079"/>
              <a:gd name="connsiteY6" fmla="*/ 6858000 h 6858000"/>
              <a:gd name="connsiteX7" fmla="*/ 6127274 w 6292079"/>
              <a:gd name="connsiteY7" fmla="*/ 6858000 h 6858000"/>
              <a:gd name="connsiteX8" fmla="*/ 4642260 w 6292079"/>
              <a:gd name="connsiteY8" fmla="*/ 6858000 h 6858000"/>
              <a:gd name="connsiteX9" fmla="*/ 4500513 w 6292079"/>
              <a:gd name="connsiteY9" fmla="*/ 6858000 h 6858000"/>
              <a:gd name="connsiteX10" fmla="*/ 4089208 w 6292079"/>
              <a:gd name="connsiteY10" fmla="*/ 6858000 h 6858000"/>
              <a:gd name="connsiteX11" fmla="*/ 435967 w 6292079"/>
              <a:gd name="connsiteY11" fmla="*/ 6858000 h 6858000"/>
              <a:gd name="connsiteX12" fmla="*/ 439099 w 6292079"/>
              <a:gd name="connsiteY12" fmla="*/ 6835478 h 6858000"/>
              <a:gd name="connsiteX13" fmla="*/ 443695 w 6292079"/>
              <a:gd name="connsiteY13" fmla="*/ 6725985 h 6858000"/>
              <a:gd name="connsiteX14" fmla="*/ 428041 w 6292079"/>
              <a:gd name="connsiteY14" fmla="*/ 6661430 h 6858000"/>
              <a:gd name="connsiteX15" fmla="*/ 376884 w 6292079"/>
              <a:gd name="connsiteY15" fmla="*/ 6504597 h 6858000"/>
              <a:gd name="connsiteX16" fmla="*/ 269239 w 6292079"/>
              <a:gd name="connsiteY16" fmla="*/ 6290076 h 6858000"/>
              <a:gd name="connsiteX17" fmla="*/ 219811 w 6292079"/>
              <a:gd name="connsiteY17" fmla="*/ 6127001 h 6858000"/>
              <a:gd name="connsiteX18" fmla="*/ 205094 w 6292079"/>
              <a:gd name="connsiteY18" fmla="*/ 6073766 h 6858000"/>
              <a:gd name="connsiteX19" fmla="*/ 150183 w 6292079"/>
              <a:gd name="connsiteY19" fmla="*/ 6014538 h 6858000"/>
              <a:gd name="connsiteX20" fmla="*/ 117093 w 6292079"/>
              <a:gd name="connsiteY20" fmla="*/ 5729681 h 6858000"/>
              <a:gd name="connsiteX21" fmla="*/ 46363 w 6292079"/>
              <a:gd name="connsiteY21" fmla="*/ 5613732 h 6858000"/>
              <a:gd name="connsiteX22" fmla="*/ 29717 w 6292079"/>
              <a:gd name="connsiteY22" fmla="*/ 5572630 h 6858000"/>
              <a:gd name="connsiteX23" fmla="*/ 32614 w 6292079"/>
              <a:gd name="connsiteY23" fmla="*/ 5564839 h 6858000"/>
              <a:gd name="connsiteX24" fmla="*/ 34209 w 6292079"/>
              <a:gd name="connsiteY24" fmla="*/ 5564057 h 6858000"/>
              <a:gd name="connsiteX25" fmla="*/ 17311 w 6292079"/>
              <a:gd name="connsiteY25" fmla="*/ 5442591 h 6858000"/>
              <a:gd name="connsiteX26" fmla="*/ 16750 w 6292079"/>
              <a:gd name="connsiteY26" fmla="*/ 5415829 h 6858000"/>
              <a:gd name="connsiteX27" fmla="*/ 18217 w 6292079"/>
              <a:gd name="connsiteY27" fmla="*/ 5412980 h 6858000"/>
              <a:gd name="connsiteX28" fmla="*/ 12055 w 6292079"/>
              <a:gd name="connsiteY28" fmla="*/ 5390064 h 6858000"/>
              <a:gd name="connsiteX29" fmla="*/ 0 w 6292079"/>
              <a:gd name="connsiteY29" fmla="*/ 5369830 h 6858000"/>
              <a:gd name="connsiteX30" fmla="*/ 32211 w 6292079"/>
              <a:gd name="connsiteY30" fmla="*/ 5145466 h 6858000"/>
              <a:gd name="connsiteX31" fmla="*/ 40891 w 6292079"/>
              <a:gd name="connsiteY31" fmla="*/ 4778922 h 6858000"/>
              <a:gd name="connsiteX32" fmla="*/ 16777 w 6292079"/>
              <a:gd name="connsiteY32" fmla="*/ 4554239 h 6858000"/>
              <a:gd name="connsiteX33" fmla="*/ 25115 w 6292079"/>
              <a:gd name="connsiteY33" fmla="*/ 4402702 h 6858000"/>
              <a:gd name="connsiteX34" fmla="*/ 8134 w 6292079"/>
              <a:gd name="connsiteY34" fmla="*/ 4331397 h 6858000"/>
              <a:gd name="connsiteX35" fmla="*/ 21852 w 6292079"/>
              <a:gd name="connsiteY35" fmla="*/ 4299998 h 6858000"/>
              <a:gd name="connsiteX36" fmla="*/ 24178 w 6292079"/>
              <a:gd name="connsiteY36" fmla="*/ 4280659 h 6858000"/>
              <a:gd name="connsiteX37" fmla="*/ 33357 w 6292079"/>
              <a:gd name="connsiteY37" fmla="*/ 4276475 h 6858000"/>
              <a:gd name="connsiteX38" fmla="*/ 42965 w 6292079"/>
              <a:gd name="connsiteY38" fmla="*/ 4248279 h 6858000"/>
              <a:gd name="connsiteX39" fmla="*/ 44865 w 6292079"/>
              <a:gd name="connsiteY39" fmla="*/ 4212329 h 6858000"/>
              <a:gd name="connsiteX40" fmla="*/ 44366 w 6292079"/>
              <a:gd name="connsiteY40" fmla="*/ 4040266 h 6858000"/>
              <a:gd name="connsiteX41" fmla="*/ 49504 w 6292079"/>
              <a:gd name="connsiteY41" fmla="*/ 3938016 h 6858000"/>
              <a:gd name="connsiteX42" fmla="*/ 59997 w 6292079"/>
              <a:gd name="connsiteY42" fmla="*/ 3900263 h 6858000"/>
              <a:gd name="connsiteX43" fmla="*/ 68907 w 6292079"/>
              <a:gd name="connsiteY43" fmla="*/ 3846813 h 6858000"/>
              <a:gd name="connsiteX44" fmla="*/ 75836 w 6292079"/>
              <a:gd name="connsiteY44" fmla="*/ 3715292 h 6858000"/>
              <a:gd name="connsiteX45" fmla="*/ 86775 w 6292079"/>
              <a:gd name="connsiteY45" fmla="*/ 3529044 h 6858000"/>
              <a:gd name="connsiteX46" fmla="*/ 93628 w 6292079"/>
              <a:gd name="connsiteY46" fmla="*/ 3521593 h 6858000"/>
              <a:gd name="connsiteX47" fmla="*/ 95551 w 6292079"/>
              <a:gd name="connsiteY47" fmla="*/ 3456775 h 6858000"/>
              <a:gd name="connsiteX48" fmla="*/ 58296 w 6292079"/>
              <a:gd name="connsiteY48" fmla="*/ 3224475 h 6858000"/>
              <a:gd name="connsiteX49" fmla="*/ 63270 w 6292079"/>
              <a:gd name="connsiteY49" fmla="*/ 3097947 h 6858000"/>
              <a:gd name="connsiteX50" fmla="*/ 72130 w 6292079"/>
              <a:gd name="connsiteY50" fmla="*/ 3053885 h 6858000"/>
              <a:gd name="connsiteX51" fmla="*/ 86532 w 6292079"/>
              <a:gd name="connsiteY51" fmla="*/ 2980007 h 6858000"/>
              <a:gd name="connsiteX52" fmla="*/ 111003 w 6292079"/>
              <a:gd name="connsiteY52" fmla="*/ 2914025 h 6858000"/>
              <a:gd name="connsiteX53" fmla="*/ 98482 w 6292079"/>
              <a:gd name="connsiteY53" fmla="*/ 2847042 h 6858000"/>
              <a:gd name="connsiteX54" fmla="*/ 97880 w 6292079"/>
              <a:gd name="connsiteY54" fmla="*/ 2789385 h 6858000"/>
              <a:gd name="connsiteX55" fmla="*/ 104654 w 6292079"/>
              <a:gd name="connsiteY55" fmla="*/ 2785130 h 6858000"/>
              <a:gd name="connsiteX56" fmla="*/ 105266 w 6292079"/>
              <a:gd name="connsiteY56" fmla="*/ 2777753 h 6858000"/>
              <a:gd name="connsiteX57" fmla="*/ 167835 w 6292079"/>
              <a:gd name="connsiteY57" fmla="*/ 2669363 h 6858000"/>
              <a:gd name="connsiteX58" fmla="*/ 202206 w 6292079"/>
              <a:gd name="connsiteY58" fmla="*/ 2562841 h 6858000"/>
              <a:gd name="connsiteX59" fmla="*/ 213902 w 6292079"/>
              <a:gd name="connsiteY59" fmla="*/ 2508449 h 6858000"/>
              <a:gd name="connsiteX60" fmla="*/ 233809 w 6292079"/>
              <a:gd name="connsiteY60" fmla="*/ 2449158 h 6858000"/>
              <a:gd name="connsiteX61" fmla="*/ 237400 w 6292079"/>
              <a:gd name="connsiteY61" fmla="*/ 2386081 h 6858000"/>
              <a:gd name="connsiteX62" fmla="*/ 235660 w 6292079"/>
              <a:gd name="connsiteY62" fmla="*/ 2226872 h 6858000"/>
              <a:gd name="connsiteX63" fmla="*/ 250116 w 6292079"/>
              <a:gd name="connsiteY63" fmla="*/ 2186312 h 6858000"/>
              <a:gd name="connsiteX64" fmla="*/ 285163 w 6292079"/>
              <a:gd name="connsiteY64" fmla="*/ 2054201 h 6858000"/>
              <a:gd name="connsiteX65" fmla="*/ 297869 w 6292079"/>
              <a:gd name="connsiteY65" fmla="*/ 2009411 h 6858000"/>
              <a:gd name="connsiteX66" fmla="*/ 339406 w 6292079"/>
              <a:gd name="connsiteY66" fmla="*/ 1985345 h 6858000"/>
              <a:gd name="connsiteX67" fmla="*/ 380873 w 6292079"/>
              <a:gd name="connsiteY67" fmla="*/ 1908912 h 6858000"/>
              <a:gd name="connsiteX68" fmla="*/ 399636 w 6292079"/>
              <a:gd name="connsiteY68" fmla="*/ 1815242 h 6858000"/>
              <a:gd name="connsiteX69" fmla="*/ 374372 w 6292079"/>
              <a:gd name="connsiteY69" fmla="*/ 1616165 h 6858000"/>
              <a:gd name="connsiteX70" fmla="*/ 392730 w 6292079"/>
              <a:gd name="connsiteY70" fmla="*/ 1566131 h 6858000"/>
              <a:gd name="connsiteX71" fmla="*/ 372639 w 6292079"/>
              <a:gd name="connsiteY71" fmla="*/ 1478507 h 6858000"/>
              <a:gd name="connsiteX72" fmla="*/ 401555 w 6292079"/>
              <a:gd name="connsiteY72" fmla="*/ 1428806 h 6858000"/>
              <a:gd name="connsiteX73" fmla="*/ 410243 w 6292079"/>
              <a:gd name="connsiteY73" fmla="*/ 1415134 h 6858000"/>
              <a:gd name="connsiteX74" fmla="*/ 411524 w 6292079"/>
              <a:gd name="connsiteY74" fmla="*/ 1406469 h 6858000"/>
              <a:gd name="connsiteX75" fmla="*/ 408887 w 6292079"/>
              <a:gd name="connsiteY75" fmla="*/ 1392331 h 6858000"/>
              <a:gd name="connsiteX76" fmla="*/ 414309 w 6292079"/>
              <a:gd name="connsiteY76" fmla="*/ 1387628 h 6858000"/>
              <a:gd name="connsiteX77" fmla="*/ 415362 w 6292079"/>
              <a:gd name="connsiteY77" fmla="*/ 1380497 h 6858000"/>
              <a:gd name="connsiteX78" fmla="*/ 421850 w 6292079"/>
              <a:gd name="connsiteY78" fmla="*/ 1331725 h 6858000"/>
              <a:gd name="connsiteX79" fmla="*/ 417310 w 6292079"/>
              <a:gd name="connsiteY79" fmla="*/ 1256042 h 6858000"/>
              <a:gd name="connsiteX80" fmla="*/ 415023 w 6292079"/>
              <a:gd name="connsiteY80" fmla="*/ 1150134 h 6858000"/>
              <a:gd name="connsiteX81" fmla="*/ 406174 w 6292079"/>
              <a:gd name="connsiteY81" fmla="*/ 1005645 h 6858000"/>
              <a:gd name="connsiteX82" fmla="*/ 431864 w 6292079"/>
              <a:gd name="connsiteY82" fmla="*/ 899691 h 6858000"/>
              <a:gd name="connsiteX83" fmla="*/ 462617 w 6292079"/>
              <a:gd name="connsiteY83" fmla="*/ 689088 h 6858000"/>
              <a:gd name="connsiteX84" fmla="*/ 510810 w 6292079"/>
              <a:gd name="connsiteY84" fmla="*/ 526328 h 6858000"/>
              <a:gd name="connsiteX85" fmla="*/ 542477 w 6292079"/>
              <a:gd name="connsiteY85" fmla="*/ 433873 h 6858000"/>
              <a:gd name="connsiteX86" fmla="*/ 549936 w 6292079"/>
              <a:gd name="connsiteY86" fmla="*/ 301688 h 6858000"/>
              <a:gd name="connsiteX87" fmla="*/ 554757 w 6292079"/>
              <a:gd name="connsiteY87" fmla="*/ 279945 h 6858000"/>
              <a:gd name="connsiteX88" fmla="*/ 550124 w 6292079"/>
              <a:gd name="connsiteY88" fmla="*/ 248508 h 6858000"/>
              <a:gd name="connsiteX89" fmla="*/ 530424 w 6292079"/>
              <a:gd name="connsiteY89" fmla="*/ 122373 h 6858000"/>
              <a:gd name="connsiteX90" fmla="*/ 504802 w 6292079"/>
              <a:gd name="connsiteY90" fmla="*/ 2189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6292079" h="6858000">
                <a:moveTo>
                  <a:pt x="509785" y="0"/>
                </a:moveTo>
                <a:lnTo>
                  <a:pt x="4089208" y="0"/>
                </a:lnTo>
                <a:lnTo>
                  <a:pt x="4500513" y="0"/>
                </a:lnTo>
                <a:lnTo>
                  <a:pt x="4642260" y="0"/>
                </a:lnTo>
                <a:lnTo>
                  <a:pt x="6127274" y="0"/>
                </a:lnTo>
                <a:lnTo>
                  <a:pt x="6292079" y="0"/>
                </a:lnTo>
                <a:lnTo>
                  <a:pt x="6292079" y="6858000"/>
                </a:lnTo>
                <a:lnTo>
                  <a:pt x="6127274" y="6858000"/>
                </a:lnTo>
                <a:lnTo>
                  <a:pt x="4642260" y="6858000"/>
                </a:lnTo>
                <a:lnTo>
                  <a:pt x="4500513" y="6858000"/>
                </a:lnTo>
                <a:lnTo>
                  <a:pt x="4089208" y="6858000"/>
                </a:lnTo>
                <a:lnTo>
                  <a:pt x="435967" y="6858000"/>
                </a:lnTo>
                <a:lnTo>
                  <a:pt x="439099" y="6835478"/>
                </a:lnTo>
                <a:cubicBezTo>
                  <a:pt x="443053" y="6807961"/>
                  <a:pt x="446597" y="6775838"/>
                  <a:pt x="443695" y="6725985"/>
                </a:cubicBezTo>
                <a:cubicBezTo>
                  <a:pt x="406361" y="6709462"/>
                  <a:pt x="444551" y="6685701"/>
                  <a:pt x="428041" y="6661430"/>
                </a:cubicBezTo>
                <a:cubicBezTo>
                  <a:pt x="415709" y="6603739"/>
                  <a:pt x="402107" y="6561674"/>
                  <a:pt x="376884" y="6504597"/>
                </a:cubicBezTo>
                <a:cubicBezTo>
                  <a:pt x="304684" y="6477597"/>
                  <a:pt x="338577" y="6353549"/>
                  <a:pt x="269239" y="6290076"/>
                </a:cubicBezTo>
                <a:cubicBezTo>
                  <a:pt x="241348" y="6225029"/>
                  <a:pt x="266460" y="6201087"/>
                  <a:pt x="219811" y="6127001"/>
                </a:cubicBezTo>
                <a:cubicBezTo>
                  <a:pt x="241964" y="6106503"/>
                  <a:pt x="210775" y="6088480"/>
                  <a:pt x="205094" y="6073766"/>
                </a:cubicBezTo>
                <a:cubicBezTo>
                  <a:pt x="195202" y="6057134"/>
                  <a:pt x="163788" y="6050649"/>
                  <a:pt x="150183" y="6014538"/>
                </a:cubicBezTo>
                <a:cubicBezTo>
                  <a:pt x="131236" y="5955076"/>
                  <a:pt x="160082" y="5847195"/>
                  <a:pt x="117093" y="5729681"/>
                </a:cubicBezTo>
                <a:cubicBezTo>
                  <a:pt x="106713" y="5695413"/>
                  <a:pt x="63130" y="5649897"/>
                  <a:pt x="46363" y="5613732"/>
                </a:cubicBezTo>
                <a:lnTo>
                  <a:pt x="29717" y="5572630"/>
                </a:lnTo>
                <a:lnTo>
                  <a:pt x="32614" y="5564839"/>
                </a:lnTo>
                <a:lnTo>
                  <a:pt x="34209" y="5564057"/>
                </a:lnTo>
                <a:lnTo>
                  <a:pt x="17311" y="5442591"/>
                </a:lnTo>
                <a:cubicBezTo>
                  <a:pt x="14639" y="5436675"/>
                  <a:pt x="13713" y="5428633"/>
                  <a:pt x="16750" y="5415829"/>
                </a:cubicBezTo>
                <a:lnTo>
                  <a:pt x="18217" y="5412980"/>
                </a:lnTo>
                <a:lnTo>
                  <a:pt x="12055" y="5390064"/>
                </a:lnTo>
                <a:cubicBezTo>
                  <a:pt x="9079" y="5382538"/>
                  <a:pt x="5182" y="5375682"/>
                  <a:pt x="0" y="5369830"/>
                </a:cubicBezTo>
                <a:cubicBezTo>
                  <a:pt x="31894" y="5299689"/>
                  <a:pt x="23872" y="5225525"/>
                  <a:pt x="32211" y="5145466"/>
                </a:cubicBezTo>
                <a:cubicBezTo>
                  <a:pt x="34746" y="5048037"/>
                  <a:pt x="41698" y="4890019"/>
                  <a:pt x="40891" y="4778922"/>
                </a:cubicBezTo>
                <a:cubicBezTo>
                  <a:pt x="9869" y="4689468"/>
                  <a:pt x="28501" y="4651846"/>
                  <a:pt x="16777" y="4554239"/>
                </a:cubicBezTo>
                <a:cubicBezTo>
                  <a:pt x="56871" y="4507954"/>
                  <a:pt x="15779" y="4455514"/>
                  <a:pt x="25115" y="4402702"/>
                </a:cubicBezTo>
                <a:cubicBezTo>
                  <a:pt x="-10420" y="4412229"/>
                  <a:pt x="47425" y="4340221"/>
                  <a:pt x="8134" y="4331397"/>
                </a:cubicBezTo>
                <a:lnTo>
                  <a:pt x="21852" y="4299998"/>
                </a:lnTo>
                <a:lnTo>
                  <a:pt x="24178" y="4280659"/>
                </a:lnTo>
                <a:lnTo>
                  <a:pt x="33357" y="4276475"/>
                </a:lnTo>
                <a:lnTo>
                  <a:pt x="42965" y="4248279"/>
                </a:lnTo>
                <a:cubicBezTo>
                  <a:pt x="45246" y="4237522"/>
                  <a:pt x="46159" y="4225720"/>
                  <a:pt x="44865" y="4212329"/>
                </a:cubicBezTo>
                <a:cubicBezTo>
                  <a:pt x="25826" y="4166207"/>
                  <a:pt x="69917" y="4097341"/>
                  <a:pt x="44366" y="4040266"/>
                </a:cubicBezTo>
                <a:cubicBezTo>
                  <a:pt x="38101" y="4019019"/>
                  <a:pt x="37876" y="3951695"/>
                  <a:pt x="49504" y="3938016"/>
                </a:cubicBezTo>
                <a:cubicBezTo>
                  <a:pt x="51863" y="3923784"/>
                  <a:pt x="47442" y="3907760"/>
                  <a:pt x="59997" y="3900263"/>
                </a:cubicBezTo>
                <a:cubicBezTo>
                  <a:pt x="75066" y="3888337"/>
                  <a:pt x="50846" y="3841280"/>
                  <a:pt x="68907" y="3846813"/>
                </a:cubicBezTo>
                <a:cubicBezTo>
                  <a:pt x="52296" y="3813347"/>
                  <a:pt x="68378" y="3745138"/>
                  <a:pt x="75836" y="3715292"/>
                </a:cubicBezTo>
                <a:cubicBezTo>
                  <a:pt x="78813" y="3662330"/>
                  <a:pt x="86378" y="3567665"/>
                  <a:pt x="86775" y="3529044"/>
                </a:cubicBezTo>
                <a:cubicBezTo>
                  <a:pt x="89267" y="3527082"/>
                  <a:pt x="91576" y="3524572"/>
                  <a:pt x="93628" y="3521593"/>
                </a:cubicBezTo>
                <a:cubicBezTo>
                  <a:pt x="105546" y="3504295"/>
                  <a:pt x="106408" y="3475272"/>
                  <a:pt x="95551" y="3456775"/>
                </a:cubicBezTo>
                <a:cubicBezTo>
                  <a:pt x="61828" y="3371150"/>
                  <a:pt x="64401" y="3295875"/>
                  <a:pt x="58296" y="3224475"/>
                </a:cubicBezTo>
                <a:cubicBezTo>
                  <a:pt x="55319" y="3144058"/>
                  <a:pt x="94983" y="3200876"/>
                  <a:pt x="63270" y="3097947"/>
                </a:cubicBezTo>
                <a:cubicBezTo>
                  <a:pt x="77539" y="3088512"/>
                  <a:pt x="78452" y="3075895"/>
                  <a:pt x="72130" y="3053885"/>
                </a:cubicBezTo>
                <a:cubicBezTo>
                  <a:pt x="71735" y="3014911"/>
                  <a:pt x="107041" y="3021320"/>
                  <a:pt x="86532" y="2980007"/>
                </a:cubicBezTo>
                <a:lnTo>
                  <a:pt x="111003" y="2914025"/>
                </a:lnTo>
                <a:cubicBezTo>
                  <a:pt x="105238" y="2917158"/>
                  <a:pt x="98864" y="2862805"/>
                  <a:pt x="98482" y="2847042"/>
                </a:cubicBezTo>
                <a:cubicBezTo>
                  <a:pt x="100672" y="2813890"/>
                  <a:pt x="74268" y="2807204"/>
                  <a:pt x="97880" y="2789385"/>
                </a:cubicBezTo>
                <a:lnTo>
                  <a:pt x="104654" y="2785130"/>
                </a:lnTo>
                <a:cubicBezTo>
                  <a:pt x="104858" y="2782671"/>
                  <a:pt x="105062" y="2780212"/>
                  <a:pt x="105266" y="2777753"/>
                </a:cubicBezTo>
                <a:cubicBezTo>
                  <a:pt x="106158" y="2754272"/>
                  <a:pt x="151678" y="2705182"/>
                  <a:pt x="167835" y="2669363"/>
                </a:cubicBezTo>
                <a:lnTo>
                  <a:pt x="202206" y="2562841"/>
                </a:lnTo>
                <a:lnTo>
                  <a:pt x="213902" y="2508449"/>
                </a:lnTo>
                <a:lnTo>
                  <a:pt x="233809" y="2449158"/>
                </a:lnTo>
                <a:cubicBezTo>
                  <a:pt x="251664" y="2436763"/>
                  <a:pt x="229153" y="2410096"/>
                  <a:pt x="237400" y="2386081"/>
                </a:cubicBezTo>
                <a:cubicBezTo>
                  <a:pt x="227267" y="2347359"/>
                  <a:pt x="241573" y="2261841"/>
                  <a:pt x="235660" y="2226872"/>
                </a:cubicBezTo>
                <a:cubicBezTo>
                  <a:pt x="251820" y="2220679"/>
                  <a:pt x="261258" y="2210661"/>
                  <a:pt x="250116" y="2186312"/>
                </a:cubicBezTo>
                <a:lnTo>
                  <a:pt x="285163" y="2054201"/>
                </a:lnTo>
                <a:cubicBezTo>
                  <a:pt x="307497" y="2045213"/>
                  <a:pt x="272623" y="2017046"/>
                  <a:pt x="297869" y="2009411"/>
                </a:cubicBezTo>
                <a:cubicBezTo>
                  <a:pt x="320898" y="2035913"/>
                  <a:pt x="315992" y="1967554"/>
                  <a:pt x="339406" y="1985345"/>
                </a:cubicBezTo>
                <a:cubicBezTo>
                  <a:pt x="353240" y="1968595"/>
                  <a:pt x="370836" y="1937261"/>
                  <a:pt x="380873" y="1908912"/>
                </a:cubicBezTo>
                <a:cubicBezTo>
                  <a:pt x="350104" y="1811824"/>
                  <a:pt x="395613" y="1878362"/>
                  <a:pt x="399636" y="1815242"/>
                </a:cubicBezTo>
                <a:cubicBezTo>
                  <a:pt x="398754" y="1757178"/>
                  <a:pt x="409420" y="1701224"/>
                  <a:pt x="374372" y="1616165"/>
                </a:cubicBezTo>
                <a:cubicBezTo>
                  <a:pt x="373220" y="1574646"/>
                  <a:pt x="393018" y="1589074"/>
                  <a:pt x="392730" y="1566131"/>
                </a:cubicBezTo>
                <a:cubicBezTo>
                  <a:pt x="365412" y="1510101"/>
                  <a:pt x="394197" y="1511406"/>
                  <a:pt x="372639" y="1478507"/>
                </a:cubicBezTo>
                <a:cubicBezTo>
                  <a:pt x="377761" y="1454951"/>
                  <a:pt x="391457" y="1440777"/>
                  <a:pt x="401555" y="1428806"/>
                </a:cubicBezTo>
                <a:lnTo>
                  <a:pt x="410243" y="1415134"/>
                </a:lnTo>
                <a:lnTo>
                  <a:pt x="411524" y="1406469"/>
                </a:lnTo>
                <a:lnTo>
                  <a:pt x="408887" y="1392331"/>
                </a:lnTo>
                <a:lnTo>
                  <a:pt x="414309" y="1387628"/>
                </a:lnTo>
                <a:lnTo>
                  <a:pt x="415362" y="1380497"/>
                </a:lnTo>
                <a:cubicBezTo>
                  <a:pt x="418872" y="1361702"/>
                  <a:pt x="422095" y="1344022"/>
                  <a:pt x="421850" y="1331725"/>
                </a:cubicBezTo>
                <a:cubicBezTo>
                  <a:pt x="433626" y="1321844"/>
                  <a:pt x="424854" y="1278095"/>
                  <a:pt x="417310" y="1256042"/>
                </a:cubicBezTo>
                <a:cubicBezTo>
                  <a:pt x="413501" y="1216720"/>
                  <a:pt x="436826" y="1191313"/>
                  <a:pt x="415023" y="1150134"/>
                </a:cubicBezTo>
                <a:cubicBezTo>
                  <a:pt x="409434" y="1105134"/>
                  <a:pt x="413370" y="1057259"/>
                  <a:pt x="406174" y="1005645"/>
                </a:cubicBezTo>
                <a:cubicBezTo>
                  <a:pt x="395775" y="973629"/>
                  <a:pt x="433727" y="963997"/>
                  <a:pt x="431864" y="899691"/>
                </a:cubicBezTo>
                <a:cubicBezTo>
                  <a:pt x="435076" y="846170"/>
                  <a:pt x="459107" y="752452"/>
                  <a:pt x="462617" y="689088"/>
                </a:cubicBezTo>
                <a:cubicBezTo>
                  <a:pt x="447384" y="623113"/>
                  <a:pt x="508572" y="589979"/>
                  <a:pt x="510810" y="526328"/>
                </a:cubicBezTo>
                <a:cubicBezTo>
                  <a:pt x="481634" y="460515"/>
                  <a:pt x="546528" y="487988"/>
                  <a:pt x="542477" y="433873"/>
                </a:cubicBezTo>
                <a:cubicBezTo>
                  <a:pt x="514702" y="343844"/>
                  <a:pt x="563781" y="437996"/>
                  <a:pt x="549936" y="301688"/>
                </a:cubicBezTo>
                <a:cubicBezTo>
                  <a:pt x="545577" y="293639"/>
                  <a:pt x="549120" y="277645"/>
                  <a:pt x="554757" y="279945"/>
                </a:cubicBezTo>
                <a:cubicBezTo>
                  <a:pt x="552714" y="271180"/>
                  <a:pt x="541267" y="249562"/>
                  <a:pt x="550124" y="248508"/>
                </a:cubicBezTo>
                <a:cubicBezTo>
                  <a:pt x="549604" y="205525"/>
                  <a:pt x="542818" y="162084"/>
                  <a:pt x="530424" y="122373"/>
                </a:cubicBezTo>
                <a:cubicBezTo>
                  <a:pt x="542727" y="41074"/>
                  <a:pt x="502709" y="81459"/>
                  <a:pt x="504802" y="21894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29E9F-E735-4DD4-AA25-2B0BF2542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4256" y="603624"/>
            <a:ext cx="4266089" cy="5650754"/>
          </a:xfrm>
        </p:spPr>
        <p:txBody>
          <a:bodyPr anchor="ctr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KNN is the simplest RS. It calculates recommendations based on instances closest to a user or item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The </a:t>
            </a:r>
            <a:r>
              <a:rPr lang="pl-P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closer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two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instances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pl-PL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more</a:t>
            </a:r>
            <a:r>
              <a:rPr lang="pl-PL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similar</a:t>
            </a:r>
            <a:r>
              <a:rPr lang="pl-PL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they</a:t>
            </a:r>
            <a:r>
              <a:rPr lang="pl-PL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</a:t>
            </a:r>
            <a:r>
              <a:rPr lang="pl-PL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assumed</a:t>
            </a:r>
            <a:r>
              <a:rPr lang="pl-PL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be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Quick, effective and well studied</a:t>
            </a:r>
            <a:endParaRPr lang="pl-PL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pl-P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majority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vote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the K most </a:t>
            </a:r>
            <a:r>
              <a:rPr lang="pl-P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similar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neighbours</a:t>
            </a:r>
            <a:r>
              <a:rPr lang="pl-PL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decides</a:t>
            </a:r>
            <a:r>
              <a:rPr lang="pl-PL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 the </a:t>
            </a:r>
            <a:r>
              <a:rPr lang="pl-PL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endParaRPr lang="pl-PL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l-P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Give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recommendations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based</a:t>
            </a:r>
            <a:r>
              <a:rPr lang="pl-PL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 </a:t>
            </a:r>
            <a:r>
              <a:rPr lang="pl-PL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similar</a:t>
            </a:r>
            <a:r>
              <a:rPr lang="pl-PL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  <a:r>
              <a:rPr lang="pl-PL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pl-PL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similar</a:t>
            </a:r>
            <a:r>
              <a:rPr lang="pl-PL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items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59CC7454-EDFE-4C17-827A-F71A24C13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55" y="3017047"/>
            <a:ext cx="5098456" cy="257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037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331648" cy="1978172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36649" y="488969"/>
                  <a:pt x="9316893" y="491390"/>
                </a:cubicBezTo>
                <a:cubicBezTo>
                  <a:pt x="9298834" y="504511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79948" y="576062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407128" y="961344"/>
                </a:lnTo>
                <a:lnTo>
                  <a:pt x="8380548" y="987916"/>
                </a:lnTo>
                <a:lnTo>
                  <a:pt x="8379462" y="987106"/>
                </a:lnTo>
                <a:cubicBezTo>
                  <a:pt x="8376507" y="985864"/>
                  <a:pt x="8373362" y="986042"/>
                  <a:pt x="8369725" y="989186"/>
                </a:cubicBezTo>
                <a:cubicBezTo>
                  <a:pt x="8357221" y="990792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72124" y="1029408"/>
                  <a:pt x="8269666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43525" y="1179064"/>
                </a:lnTo>
                <a:lnTo>
                  <a:pt x="7685942" y="1233723"/>
                </a:lnTo>
                <a:lnTo>
                  <a:pt x="7586920" y="1261888"/>
                </a:lnTo>
                <a:cubicBezTo>
                  <a:pt x="7556723" y="1298911"/>
                  <a:pt x="7489186" y="1249860"/>
                  <a:pt x="7486100" y="1292563"/>
                </a:cubicBezTo>
                <a:cubicBezTo>
                  <a:pt x="7454875" y="1308356"/>
                  <a:pt x="7449202" y="1300366"/>
                  <a:pt x="7407190" y="1314737"/>
                </a:cubicBezTo>
                <a:cubicBezTo>
                  <a:pt x="7368386" y="1364011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23400" y="1671703"/>
                  <a:pt x="5529437" y="1636968"/>
                </a:cubicBezTo>
                <a:cubicBezTo>
                  <a:pt x="5500069" y="1636638"/>
                  <a:pt x="5481558" y="1636672"/>
                  <a:pt x="5440853" y="1657958"/>
                </a:cubicBezTo>
                <a:cubicBezTo>
                  <a:pt x="5340428" y="1673293"/>
                  <a:pt x="5074771" y="1739921"/>
                  <a:pt x="4945936" y="1713743"/>
                </a:cubicBezTo>
                <a:cubicBezTo>
                  <a:pt x="4914142" y="1717597"/>
                  <a:pt x="4837317" y="1726609"/>
                  <a:pt x="4818446" y="1726895"/>
                </a:cubicBezTo>
                <a:lnTo>
                  <a:pt x="4813657" y="1730706"/>
                </a:lnTo>
                <a:lnTo>
                  <a:pt x="4759058" y="1766533"/>
                </a:lnTo>
                <a:cubicBezTo>
                  <a:pt x="4747481" y="1770744"/>
                  <a:pt x="4734604" y="1772921"/>
                  <a:pt x="4719749" y="1771811"/>
                </a:cubicBezTo>
                <a:cubicBezTo>
                  <a:pt x="4667035" y="1745585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12575" y="1805339"/>
                  <a:pt x="4320575" y="1832722"/>
                </a:cubicBezTo>
                <a:cubicBezTo>
                  <a:pt x="4282030" y="1809397"/>
                  <a:pt x="4252210" y="1859755"/>
                  <a:pt x="4220200" y="1873173"/>
                </a:cubicBezTo>
                <a:cubicBezTo>
                  <a:pt x="4189784" y="1872580"/>
                  <a:pt x="4175475" y="1885756"/>
                  <a:pt x="4105361" y="1894711"/>
                </a:cubicBezTo>
                <a:cubicBezTo>
                  <a:pt x="4071894" y="1867524"/>
                  <a:pt x="4035294" y="1916372"/>
                  <a:pt x="3973223" y="1881015"/>
                </a:cubicBezTo>
                <a:cubicBezTo>
                  <a:pt x="3971330" y="1884974"/>
                  <a:pt x="3952843" y="1881390"/>
                  <a:pt x="3900992" y="1880603"/>
                </a:cubicBezTo>
                <a:cubicBezTo>
                  <a:pt x="3849141" y="1879815"/>
                  <a:pt x="3740259" y="1879432"/>
                  <a:pt x="3662119" y="1876289"/>
                </a:cubicBezTo>
                <a:cubicBezTo>
                  <a:pt x="3573420" y="1876991"/>
                  <a:pt x="3613412" y="1915150"/>
                  <a:pt x="3496919" y="1873180"/>
                </a:cubicBezTo>
                <a:cubicBezTo>
                  <a:pt x="3488062" y="1895719"/>
                  <a:pt x="3474293" y="1897950"/>
                  <a:pt x="3449433" y="1889681"/>
                </a:cubicBezTo>
                <a:cubicBezTo>
                  <a:pt x="3406553" y="1891629"/>
                  <a:pt x="3417350" y="1945453"/>
                  <a:pt x="3369766" y="1916653"/>
                </a:cubicBezTo>
                <a:cubicBezTo>
                  <a:pt x="3338805" y="1929531"/>
                  <a:pt x="3310151" y="1915620"/>
                  <a:pt x="3290336" y="1925039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57504" y="1957276"/>
                </a:lnTo>
                <a:lnTo>
                  <a:pt x="3115176" y="1943459"/>
                </a:lnTo>
                <a:cubicBezTo>
                  <a:pt x="3095397" y="1937281"/>
                  <a:pt x="3080878" y="1929976"/>
                  <a:pt x="3038835" y="1920210"/>
                </a:cubicBezTo>
                <a:cubicBezTo>
                  <a:pt x="3011900" y="1947086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1037" y="1967486"/>
                  <a:pt x="2001803" y="1954594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391573" y="1790862"/>
                  <a:pt x="1332568" y="1793149"/>
                </a:cubicBezTo>
                <a:cubicBezTo>
                  <a:pt x="1236287" y="1833446"/>
                  <a:pt x="1335185" y="1756546"/>
                  <a:pt x="1186881" y="1768613"/>
                </a:cubicBezTo>
                <a:cubicBezTo>
                  <a:pt x="1178443" y="1775469"/>
                  <a:pt x="1160576" y="1767918"/>
                  <a:pt x="1162595" y="1758337"/>
                </a:cubicBezTo>
                <a:cubicBezTo>
                  <a:pt x="1153167" y="1761117"/>
                  <a:pt x="1130472" y="1779083"/>
                  <a:pt x="1128523" y="1763621"/>
                </a:cubicBezTo>
                <a:cubicBezTo>
                  <a:pt x="1081415" y="1760756"/>
                  <a:pt x="1034361" y="1768718"/>
                  <a:pt x="991903" y="1786741"/>
                </a:cubicBezTo>
                <a:cubicBezTo>
                  <a:pt x="966383" y="1781126"/>
                  <a:pt x="949501" y="1831241"/>
                  <a:pt x="883960" y="1822386"/>
                </a:cubicBezTo>
                <a:cubicBezTo>
                  <a:pt x="831931" y="1790865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F71601-DA69-4119-BCBF-240468DBE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264" y="468095"/>
            <a:ext cx="11801475" cy="1216024"/>
          </a:xfrm>
        </p:spPr>
        <p:txBody>
          <a:bodyPr>
            <a:normAutofit/>
          </a:bodyPr>
          <a:lstStyle/>
          <a:p>
            <a:r>
              <a:rPr lang="pl-PL" dirty="0"/>
              <a:t>User and </a:t>
            </a:r>
            <a:r>
              <a:rPr lang="pl-PL" dirty="0" err="1"/>
              <a:t>Item</a:t>
            </a:r>
            <a:r>
              <a:rPr lang="pl-PL" dirty="0"/>
              <a:t> </a:t>
            </a:r>
            <a:r>
              <a:rPr lang="pl-PL" dirty="0" err="1"/>
              <a:t>Collaborative</a:t>
            </a:r>
            <a:r>
              <a:rPr lang="pl-PL" dirty="0"/>
              <a:t> </a:t>
            </a:r>
            <a:r>
              <a:rPr lang="pl-PL" dirty="0" err="1"/>
              <a:t>filtering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5A39A-C656-41A2-8DEA-793B84FB9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264" y="1823754"/>
            <a:ext cx="4441178" cy="4566151"/>
          </a:xfrm>
        </p:spPr>
        <p:txBody>
          <a:bodyPr>
            <a:normAutofit fontScale="92500" lnSpcReduction="10000"/>
          </a:bodyPr>
          <a:lstStyle/>
          <a:p>
            <a:r>
              <a:rPr lang="pl-PL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When</a:t>
            </a:r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getting</a:t>
            </a:r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nearest</a:t>
            </a:r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neighbours</a:t>
            </a:r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, KNN </a:t>
            </a:r>
            <a:r>
              <a:rPr lang="pl-PL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get</a:t>
            </a:r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either</a:t>
            </a:r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 look at </a:t>
            </a:r>
            <a:r>
              <a:rPr lang="pl-PL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users</a:t>
            </a:r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items</a:t>
            </a:r>
            <a:endParaRPr lang="pl-PL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l-PL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When</a:t>
            </a:r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using</a:t>
            </a:r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user</a:t>
            </a:r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 KNN, it </a:t>
            </a:r>
            <a:r>
              <a:rPr lang="pl-PL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finds</a:t>
            </a:r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pl-PL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users</a:t>
            </a:r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 most </a:t>
            </a:r>
            <a:r>
              <a:rPr lang="pl-PL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similar</a:t>
            </a:r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 to the </a:t>
            </a:r>
            <a:r>
              <a:rPr lang="pl-PL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candidate</a:t>
            </a:r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user</a:t>
            </a:r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pl-PL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gives</a:t>
            </a:r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suggestings</a:t>
            </a:r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 on that </a:t>
            </a:r>
            <a:r>
              <a:rPr lang="pl-PL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nearest</a:t>
            </a:r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neighbour</a:t>
            </a:r>
            <a:endParaRPr lang="pl-PL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l-PL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When</a:t>
            </a:r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using</a:t>
            </a:r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item</a:t>
            </a:r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 KNN, it </a:t>
            </a:r>
            <a:r>
              <a:rPr lang="pl-PL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finds</a:t>
            </a:r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pl-PL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item</a:t>
            </a:r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 most </a:t>
            </a:r>
            <a:r>
              <a:rPr lang="pl-PL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similar</a:t>
            </a:r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 to the </a:t>
            </a:r>
            <a:r>
              <a:rPr lang="pl-PL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candidate</a:t>
            </a:r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item</a:t>
            </a:r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pl-PL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gives</a:t>
            </a:r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suggestings</a:t>
            </a:r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 on that </a:t>
            </a:r>
            <a:r>
              <a:rPr lang="pl-PL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nearest</a:t>
            </a:r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neighbour</a:t>
            </a:r>
            <a:endParaRPr lang="pl-PL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l-PL" dirty="0"/>
          </a:p>
          <a:p>
            <a:endParaRPr lang="en-GB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64E267B-3F5A-4357-9E7F-C5FBE5D3B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0426" y="5902730"/>
            <a:ext cx="5741575" cy="955271"/>
          </a:xfrm>
          <a:custGeom>
            <a:avLst/>
            <a:gdLst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791651 w 5741575"/>
              <a:gd name="connsiteY38" fmla="*/ 567019 h 955271"/>
              <a:gd name="connsiteX39" fmla="*/ 1873778 w 5741575"/>
              <a:gd name="connsiteY39" fmla="*/ 530130 h 955271"/>
              <a:gd name="connsiteX40" fmla="*/ 1988411 w 5741575"/>
              <a:gd name="connsiteY40" fmla="*/ 491599 h 955271"/>
              <a:gd name="connsiteX41" fmla="*/ 2085507 w 5741575"/>
              <a:gd name="connsiteY41" fmla="*/ 498527 h 955271"/>
              <a:gd name="connsiteX42" fmla="*/ 2090767 w 5741575"/>
              <a:gd name="connsiteY42" fmla="*/ 490616 h 955271"/>
              <a:gd name="connsiteX43" fmla="*/ 2151143 w 5741575"/>
              <a:gd name="connsiteY43" fmla="*/ 478332 h 955271"/>
              <a:gd name="connsiteX44" fmla="*/ 2378710 w 5741575"/>
              <a:gd name="connsiteY44" fmla="*/ 477570 h 955271"/>
              <a:gd name="connsiteX45" fmla="*/ 2496256 w 5741575"/>
              <a:gd name="connsiteY45" fmla="*/ 452396 h 955271"/>
              <a:gd name="connsiteX46" fmla="*/ 2535387 w 5741575"/>
              <a:gd name="connsiteY46" fmla="*/ 436645 h 955271"/>
              <a:gd name="connsiteX47" fmla="*/ 2601109 w 5741575"/>
              <a:gd name="connsiteY47" fmla="*/ 410678 h 955271"/>
              <a:gd name="connsiteX48" fmla="*/ 2643855 w 5741575"/>
              <a:gd name="connsiteY48" fmla="*/ 374482 h 955271"/>
              <a:gd name="connsiteX49" fmla="*/ 2657726 w 5741575"/>
              <a:gd name="connsiteY49" fmla="*/ 365841 h 955271"/>
              <a:gd name="connsiteX50" fmla="*/ 2687125 w 5741575"/>
              <a:gd name="connsiteY50" fmla="*/ 366820 h 955271"/>
              <a:gd name="connsiteX51" fmla="*/ 2697479 w 5741575"/>
              <a:gd name="connsiteY51" fmla="*/ 361430 h 955271"/>
              <a:gd name="connsiteX52" fmla="*/ 2701547 w 5741575"/>
              <a:gd name="connsiteY52" fmla="*/ 361545 h 955271"/>
              <a:gd name="connsiteX53" fmla="*/ 2711054 w 5741575"/>
              <a:gd name="connsiteY53" fmla="*/ 360597 h 955271"/>
              <a:gd name="connsiteX54" fmla="*/ 2710438 w 5741575"/>
              <a:gd name="connsiteY54" fmla="*/ 366958 h 955271"/>
              <a:gd name="connsiteX55" fmla="*/ 2722936 w 5741575"/>
              <a:gd name="connsiteY55" fmla="*/ 377633 h 955271"/>
              <a:gd name="connsiteX56" fmla="*/ 2777227 w 5741575"/>
              <a:gd name="connsiteY56" fmla="*/ 368972 h 955271"/>
              <a:gd name="connsiteX57" fmla="*/ 2779510 w 5741575"/>
              <a:gd name="connsiteY57" fmla="*/ 361652 h 955271"/>
              <a:gd name="connsiteX58" fmla="*/ 2786278 w 5741575"/>
              <a:gd name="connsiteY58" fmla="*/ 359869 h 955271"/>
              <a:gd name="connsiteX59" fmla="*/ 2792101 w 5741575"/>
              <a:gd name="connsiteY59" fmla="*/ 365927 h 955271"/>
              <a:gd name="connsiteX60" fmla="*/ 2885545 w 5741575"/>
              <a:gd name="connsiteY60" fmla="*/ 372818 h 955271"/>
              <a:gd name="connsiteX61" fmla="*/ 3009558 w 5741575"/>
              <a:gd name="connsiteY61" fmla="*/ 370573 h 955271"/>
              <a:gd name="connsiteX62" fmla="*/ 3095010 w 5741575"/>
              <a:gd name="connsiteY62" fmla="*/ 332454 h 955271"/>
              <a:gd name="connsiteX63" fmla="*/ 3103742 w 5741575"/>
              <a:gd name="connsiteY63" fmla="*/ 337974 h 955271"/>
              <a:gd name="connsiteX64" fmla="*/ 3165093 w 5741575"/>
              <a:gd name="connsiteY64" fmla="*/ 329459 h 955271"/>
              <a:gd name="connsiteX65" fmla="*/ 3373785 w 5741575"/>
              <a:gd name="connsiteY65" fmla="*/ 255680 h 955271"/>
              <a:gd name="connsiteX66" fmla="*/ 3493851 w 5741575"/>
              <a:gd name="connsiteY66" fmla="*/ 240255 h 955271"/>
              <a:gd name="connsiteX67" fmla="*/ 3537470 w 5741575"/>
              <a:gd name="connsiteY67" fmla="*/ 241867 h 955271"/>
              <a:gd name="connsiteX68" fmla="*/ 3610489 w 5741575"/>
              <a:gd name="connsiteY68" fmla="*/ 244128 h 955271"/>
              <a:gd name="connsiteX69" fmla="*/ 3667539 w 5741575"/>
              <a:gd name="connsiteY69" fmla="*/ 263271 h 955271"/>
              <a:gd name="connsiteX70" fmla="*/ 3727614 w 5741575"/>
              <a:gd name="connsiteY70" fmla="*/ 258245 h 955271"/>
              <a:gd name="connsiteX71" fmla="*/ 3738369 w 5741575"/>
              <a:gd name="connsiteY71" fmla="*/ 234506 h 955271"/>
              <a:gd name="connsiteX72" fmla="*/ 3803670 w 5741575"/>
              <a:gd name="connsiteY72" fmla="*/ 236457 h 955271"/>
              <a:gd name="connsiteX73" fmla="*/ 3903080 w 5741575"/>
              <a:gd name="connsiteY73" fmla="*/ 241890 h 955271"/>
              <a:gd name="connsiteX74" fmla="*/ 3959588 w 5741575"/>
              <a:gd name="connsiteY74" fmla="*/ 239195 h 955271"/>
              <a:gd name="connsiteX75" fmla="*/ 4114838 w 5741575"/>
              <a:gd name="connsiteY75" fmla="*/ 238165 h 955271"/>
              <a:gd name="connsiteX76" fmla="*/ 4271023 w 5741575"/>
              <a:gd name="connsiteY76" fmla="*/ 241959 h 955271"/>
              <a:gd name="connsiteX77" fmla="*/ 4367397 w 5741575"/>
              <a:gd name="connsiteY77" fmla="*/ 271442 h 955271"/>
              <a:gd name="connsiteX78" fmla="*/ 4495366 w 5741575"/>
              <a:gd name="connsiteY78" fmla="*/ 271618 h 955271"/>
              <a:gd name="connsiteX79" fmla="*/ 4517347 w 5741575"/>
              <a:gd name="connsiteY79" fmla="*/ 275639 h 955271"/>
              <a:gd name="connsiteX80" fmla="*/ 4546116 w 5741575"/>
              <a:gd name="connsiteY80" fmla="*/ 268568 h 955271"/>
              <a:gd name="connsiteX81" fmla="*/ 4661259 w 5741575"/>
              <a:gd name="connsiteY81" fmla="*/ 238966 h 955271"/>
              <a:gd name="connsiteX82" fmla="*/ 4750403 w 5741575"/>
              <a:gd name="connsiteY82" fmla="*/ 204364 h 955271"/>
              <a:gd name="connsiteX83" fmla="*/ 4867614 w 5741575"/>
              <a:gd name="connsiteY83" fmla="*/ 208668 h 955271"/>
              <a:gd name="connsiteX84" fmla="*/ 4937036 w 5741575"/>
              <a:gd name="connsiteY84" fmla="*/ 195446 h 955271"/>
              <a:gd name="connsiteX85" fmla="*/ 5047626 w 5741575"/>
              <a:gd name="connsiteY85" fmla="*/ 149604 h 955271"/>
              <a:gd name="connsiteX86" fmla="*/ 5200247 w 5741575"/>
              <a:gd name="connsiteY86" fmla="*/ 142695 h 955271"/>
              <a:gd name="connsiteX87" fmla="*/ 5235691 w 5741575"/>
              <a:gd name="connsiteY87" fmla="*/ 173330 h 955271"/>
              <a:gd name="connsiteX88" fmla="*/ 5280133 w 5741575"/>
              <a:gd name="connsiteY88" fmla="*/ 189342 h 955271"/>
              <a:gd name="connsiteX89" fmla="*/ 5291963 w 5741575"/>
              <a:gd name="connsiteY89" fmla="*/ 139446 h 955271"/>
              <a:gd name="connsiteX90" fmla="*/ 5418472 w 5741575"/>
              <a:gd name="connsiteY90" fmla="*/ 89163 h 955271"/>
              <a:gd name="connsiteX91" fmla="*/ 5482354 w 5741575"/>
              <a:gd name="connsiteY91" fmla="*/ 69470 h 955271"/>
              <a:gd name="connsiteX92" fmla="*/ 5583280 w 5741575"/>
              <a:gd name="connsiteY92" fmla="*/ 49787 h 955271"/>
              <a:gd name="connsiteX93" fmla="*/ 5613766 w 5741575"/>
              <a:gd name="connsiteY93" fmla="*/ 41855 h 955271"/>
              <a:gd name="connsiteX94" fmla="*/ 5684952 w 5741575"/>
              <a:gd name="connsiteY94" fmla="*/ 26088 h 95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5741575" h="955271">
                <a:moveTo>
                  <a:pt x="5741575" y="0"/>
                </a:moveTo>
                <a:lnTo>
                  <a:pt x="5741575" y="955271"/>
                </a:lnTo>
                <a:lnTo>
                  <a:pt x="0" y="955271"/>
                </a:lnTo>
                <a:lnTo>
                  <a:pt x="8558" y="953971"/>
                </a:lnTo>
                <a:lnTo>
                  <a:pt x="16894" y="953847"/>
                </a:lnTo>
                <a:cubicBezTo>
                  <a:pt x="22474" y="953361"/>
                  <a:pt x="25973" y="952524"/>
                  <a:pt x="28156" y="951374"/>
                </a:cubicBezTo>
                <a:cubicBezTo>
                  <a:pt x="28201" y="951240"/>
                  <a:pt x="28247" y="951105"/>
                  <a:pt x="28293" y="950971"/>
                </a:cubicBezTo>
                <a:lnTo>
                  <a:pt x="39115" y="949326"/>
                </a:lnTo>
                <a:cubicBezTo>
                  <a:pt x="57701" y="947335"/>
                  <a:pt x="76089" y="946141"/>
                  <a:pt x="93851" y="945611"/>
                </a:cubicBezTo>
                <a:cubicBezTo>
                  <a:pt x="99905" y="923404"/>
                  <a:pt x="170209" y="932855"/>
                  <a:pt x="148657" y="898134"/>
                </a:cubicBezTo>
                <a:cubicBezTo>
                  <a:pt x="172173" y="896348"/>
                  <a:pt x="191809" y="908449"/>
                  <a:pt x="174554" y="886351"/>
                </a:cubicBezTo>
                <a:cubicBezTo>
                  <a:pt x="182014" y="885083"/>
                  <a:pt x="185699" y="882087"/>
                  <a:pt x="187633" y="878226"/>
                </a:cubicBezTo>
                <a:cubicBezTo>
                  <a:pt x="187742" y="877663"/>
                  <a:pt x="187852" y="877101"/>
                  <a:pt x="187961" y="876538"/>
                </a:cubicBezTo>
                <a:lnTo>
                  <a:pt x="240501" y="873150"/>
                </a:lnTo>
                <a:lnTo>
                  <a:pt x="246345" y="869942"/>
                </a:lnTo>
                <a:lnTo>
                  <a:pt x="282041" y="871263"/>
                </a:lnTo>
                <a:lnTo>
                  <a:pt x="299711" y="870064"/>
                </a:lnTo>
                <a:lnTo>
                  <a:pt x="306299" y="873609"/>
                </a:lnTo>
                <a:cubicBezTo>
                  <a:pt x="312531" y="875279"/>
                  <a:pt x="320316" y="874896"/>
                  <a:pt x="331571" y="869866"/>
                </a:cubicBezTo>
                <a:lnTo>
                  <a:pt x="333872" y="867971"/>
                </a:lnTo>
                <a:lnTo>
                  <a:pt x="356953" y="870334"/>
                </a:lnTo>
                <a:cubicBezTo>
                  <a:pt x="364772" y="872042"/>
                  <a:pt x="372199" y="874762"/>
                  <a:pt x="379005" y="878900"/>
                </a:cubicBezTo>
                <a:cubicBezTo>
                  <a:pt x="436788" y="836391"/>
                  <a:pt x="512367" y="847456"/>
                  <a:pt x="585428" y="826440"/>
                </a:cubicBezTo>
                <a:cubicBezTo>
                  <a:pt x="600236" y="776571"/>
                  <a:pt x="751447" y="800939"/>
                  <a:pt x="787156" y="838447"/>
                </a:cubicBezTo>
                <a:cubicBezTo>
                  <a:pt x="767750" y="789794"/>
                  <a:pt x="977582" y="857915"/>
                  <a:pt x="898586" y="808502"/>
                </a:cubicBezTo>
                <a:cubicBezTo>
                  <a:pt x="926099" y="807167"/>
                  <a:pt x="944922" y="782490"/>
                  <a:pt x="924063" y="770210"/>
                </a:cubicBezTo>
                <a:cubicBezTo>
                  <a:pt x="1015917" y="786259"/>
                  <a:pt x="1117953" y="728408"/>
                  <a:pt x="1212574" y="724238"/>
                </a:cubicBezTo>
                <a:cubicBezTo>
                  <a:pt x="1245879" y="677520"/>
                  <a:pt x="1233543" y="716744"/>
                  <a:pt x="1280768" y="699122"/>
                </a:cubicBezTo>
                <a:cubicBezTo>
                  <a:pt x="1280824" y="735474"/>
                  <a:pt x="1333787" y="667235"/>
                  <a:pt x="1352027" y="704323"/>
                </a:cubicBezTo>
                <a:cubicBezTo>
                  <a:pt x="1360044" y="699941"/>
                  <a:pt x="1367234" y="694526"/>
                  <a:pt x="1374314" y="688815"/>
                </a:cubicBezTo>
                <a:lnTo>
                  <a:pt x="1378034" y="685842"/>
                </a:lnTo>
                <a:lnTo>
                  <a:pt x="1395604" y="680460"/>
                </a:lnTo>
                <a:lnTo>
                  <a:pt x="1397206" y="670793"/>
                </a:lnTo>
                <a:lnTo>
                  <a:pt x="1421250" y="656855"/>
                </a:lnTo>
                <a:cubicBezTo>
                  <a:pt x="1430770" y="652893"/>
                  <a:pt x="1441623" y="650105"/>
                  <a:pt x="1454524" y="649224"/>
                </a:cubicBezTo>
                <a:cubicBezTo>
                  <a:pt x="1502655" y="660482"/>
                  <a:pt x="1556151" y="606226"/>
                  <a:pt x="1616217" y="622107"/>
                </a:cubicBezTo>
                <a:cubicBezTo>
                  <a:pt x="1637755" y="624837"/>
                  <a:pt x="1701030" y="614257"/>
                  <a:pt x="1710928" y="600666"/>
                </a:cubicBezTo>
                <a:cubicBezTo>
                  <a:pt x="1723693" y="596072"/>
                  <a:pt x="1739861" y="597834"/>
                  <a:pt x="1743718" y="584327"/>
                </a:cubicBezTo>
                <a:cubicBezTo>
                  <a:pt x="1751098" y="567647"/>
                  <a:pt x="1801421" y="583831"/>
                  <a:pt x="1791651" y="567019"/>
                </a:cubicBezTo>
                <a:cubicBezTo>
                  <a:pt x="1827282" y="577929"/>
                  <a:pt x="1847642" y="542228"/>
                  <a:pt x="1873778" y="530130"/>
                </a:cubicBezTo>
                <a:cubicBezTo>
                  <a:pt x="1902425" y="541995"/>
                  <a:pt x="1929013" y="504913"/>
                  <a:pt x="1988411" y="491599"/>
                </a:cubicBezTo>
                <a:cubicBezTo>
                  <a:pt x="2020077" y="505546"/>
                  <a:pt x="2028363" y="482381"/>
                  <a:pt x="2085507" y="498527"/>
                </a:cubicBezTo>
                <a:cubicBezTo>
                  <a:pt x="2086719" y="495769"/>
                  <a:pt x="2088490" y="493104"/>
                  <a:pt x="2090767" y="490616"/>
                </a:cubicBezTo>
                <a:cubicBezTo>
                  <a:pt x="2103992" y="476161"/>
                  <a:pt x="2131025" y="470659"/>
                  <a:pt x="2151143" y="478332"/>
                </a:cubicBezTo>
                <a:cubicBezTo>
                  <a:pt x="2240088" y="497642"/>
                  <a:pt x="2310118" y="483043"/>
                  <a:pt x="2378710" y="477570"/>
                </a:cubicBezTo>
                <a:cubicBezTo>
                  <a:pt x="2454975" y="467585"/>
                  <a:pt x="2391576" y="437831"/>
                  <a:pt x="2496256" y="452396"/>
                </a:cubicBezTo>
                <a:cubicBezTo>
                  <a:pt x="2501503" y="436899"/>
                  <a:pt x="2513119" y="433980"/>
                  <a:pt x="2535387" y="436645"/>
                </a:cubicBezTo>
                <a:cubicBezTo>
                  <a:pt x="2572084" y="430778"/>
                  <a:pt x="2557124" y="397207"/>
                  <a:pt x="2601109" y="410678"/>
                </a:cubicBezTo>
                <a:cubicBezTo>
                  <a:pt x="2588000" y="393616"/>
                  <a:pt x="2667428" y="390302"/>
                  <a:pt x="2643855" y="374482"/>
                </a:cubicBezTo>
                <a:cubicBezTo>
                  <a:pt x="2648277" y="369169"/>
                  <a:pt x="2652937" y="366761"/>
                  <a:pt x="2657726" y="365841"/>
                </a:cubicBezTo>
                <a:cubicBezTo>
                  <a:pt x="2667303" y="363999"/>
                  <a:pt x="2677395" y="368107"/>
                  <a:pt x="2687125" y="366820"/>
                </a:cubicBezTo>
                <a:lnTo>
                  <a:pt x="2697479" y="361430"/>
                </a:lnTo>
                <a:lnTo>
                  <a:pt x="2701547" y="361545"/>
                </a:lnTo>
                <a:lnTo>
                  <a:pt x="2711054" y="360597"/>
                </a:lnTo>
                <a:lnTo>
                  <a:pt x="2710438" y="366958"/>
                </a:lnTo>
                <a:cubicBezTo>
                  <a:pt x="2708955" y="373111"/>
                  <a:pt x="2708038" y="379788"/>
                  <a:pt x="2722936" y="377633"/>
                </a:cubicBezTo>
                <a:cubicBezTo>
                  <a:pt x="2753511" y="370170"/>
                  <a:pt x="2766475" y="394972"/>
                  <a:pt x="2777227" y="368972"/>
                </a:cubicBezTo>
                <a:lnTo>
                  <a:pt x="2779510" y="361652"/>
                </a:lnTo>
                <a:lnTo>
                  <a:pt x="2786278" y="359869"/>
                </a:lnTo>
                <a:cubicBezTo>
                  <a:pt x="2789994" y="359750"/>
                  <a:pt x="2792255" y="361281"/>
                  <a:pt x="2792101" y="365927"/>
                </a:cubicBezTo>
                <a:cubicBezTo>
                  <a:pt x="2819315" y="344279"/>
                  <a:pt x="2855630" y="370297"/>
                  <a:pt x="2885545" y="372818"/>
                </a:cubicBezTo>
                <a:cubicBezTo>
                  <a:pt x="2905895" y="352581"/>
                  <a:pt x="2948591" y="377825"/>
                  <a:pt x="3009558" y="370573"/>
                </a:cubicBezTo>
                <a:cubicBezTo>
                  <a:pt x="3031640" y="347442"/>
                  <a:pt x="3050695" y="365935"/>
                  <a:pt x="3095010" y="332454"/>
                </a:cubicBezTo>
                <a:cubicBezTo>
                  <a:pt x="3097485" y="334582"/>
                  <a:pt x="3100426" y="336441"/>
                  <a:pt x="3103742" y="337974"/>
                </a:cubicBezTo>
                <a:cubicBezTo>
                  <a:pt x="3123005" y="346878"/>
                  <a:pt x="3150475" y="343067"/>
                  <a:pt x="3165093" y="329459"/>
                </a:cubicBezTo>
                <a:cubicBezTo>
                  <a:pt x="3236951" y="282673"/>
                  <a:pt x="3308286" y="273118"/>
                  <a:pt x="3373785" y="255680"/>
                </a:cubicBezTo>
                <a:cubicBezTo>
                  <a:pt x="3448540" y="239861"/>
                  <a:pt x="3405238" y="287846"/>
                  <a:pt x="3493851" y="240255"/>
                </a:cubicBezTo>
                <a:cubicBezTo>
                  <a:pt x="3506326" y="252723"/>
                  <a:pt x="3518405" y="251593"/>
                  <a:pt x="3537470" y="241867"/>
                </a:cubicBezTo>
                <a:cubicBezTo>
                  <a:pt x="3573967" y="235226"/>
                  <a:pt x="3576893" y="270855"/>
                  <a:pt x="3610489" y="244128"/>
                </a:cubicBezTo>
                <a:cubicBezTo>
                  <a:pt x="3606935" y="264036"/>
                  <a:pt x="3681284" y="241075"/>
                  <a:pt x="3667539" y="263271"/>
                </a:cubicBezTo>
                <a:cubicBezTo>
                  <a:pt x="3694251" y="276940"/>
                  <a:pt x="3701441" y="246803"/>
                  <a:pt x="3727614" y="258245"/>
                </a:cubicBezTo>
                <a:cubicBezTo>
                  <a:pt x="3754952" y="257751"/>
                  <a:pt x="3708960" y="240314"/>
                  <a:pt x="3738369" y="234506"/>
                </a:cubicBezTo>
                <a:cubicBezTo>
                  <a:pt x="3774580" y="230879"/>
                  <a:pt x="3768868" y="196201"/>
                  <a:pt x="3803670" y="236457"/>
                </a:cubicBezTo>
                <a:cubicBezTo>
                  <a:pt x="3839567" y="220301"/>
                  <a:pt x="3850064" y="239151"/>
                  <a:pt x="3903080" y="241890"/>
                </a:cubicBezTo>
                <a:cubicBezTo>
                  <a:pt x="3922859" y="227800"/>
                  <a:pt x="3941005" y="230826"/>
                  <a:pt x="3959588" y="239195"/>
                </a:cubicBezTo>
                <a:cubicBezTo>
                  <a:pt x="4009252" y="229421"/>
                  <a:pt x="4057491" y="239376"/>
                  <a:pt x="4114838" y="238165"/>
                </a:cubicBezTo>
                <a:cubicBezTo>
                  <a:pt x="4173784" y="217210"/>
                  <a:pt x="4209756" y="243378"/>
                  <a:pt x="4271023" y="241959"/>
                </a:cubicBezTo>
                <a:cubicBezTo>
                  <a:pt x="4326191" y="205535"/>
                  <a:pt x="4316856" y="279258"/>
                  <a:pt x="4367397" y="271442"/>
                </a:cubicBezTo>
                <a:cubicBezTo>
                  <a:pt x="4446016" y="235091"/>
                  <a:pt x="4369000" y="295343"/>
                  <a:pt x="4495366" y="271618"/>
                </a:cubicBezTo>
                <a:cubicBezTo>
                  <a:pt x="4501905" y="266287"/>
                  <a:pt x="4518077" y="269240"/>
                  <a:pt x="4517347" y="275639"/>
                </a:cubicBezTo>
                <a:cubicBezTo>
                  <a:pt x="4525170" y="272832"/>
                  <a:pt x="4542809" y="258800"/>
                  <a:pt x="4546116" y="268568"/>
                </a:cubicBezTo>
                <a:cubicBezTo>
                  <a:pt x="4586961" y="265354"/>
                  <a:pt x="4626617" y="255160"/>
                  <a:pt x="4661259" y="238966"/>
                </a:cubicBezTo>
                <a:cubicBezTo>
                  <a:pt x="4741966" y="247639"/>
                  <a:pt x="4693066" y="205693"/>
                  <a:pt x="4750403" y="204364"/>
                </a:cubicBezTo>
                <a:cubicBezTo>
                  <a:pt x="4798501" y="219113"/>
                  <a:pt x="4813319" y="201253"/>
                  <a:pt x="4867614" y="208668"/>
                </a:cubicBezTo>
                <a:cubicBezTo>
                  <a:pt x="4881621" y="174373"/>
                  <a:pt x="4917566" y="206761"/>
                  <a:pt x="4937036" y="195446"/>
                </a:cubicBezTo>
                <a:cubicBezTo>
                  <a:pt x="4974214" y="229763"/>
                  <a:pt x="5013321" y="152474"/>
                  <a:pt x="5047626" y="149604"/>
                </a:cubicBezTo>
                <a:cubicBezTo>
                  <a:pt x="5106046" y="150576"/>
                  <a:pt x="5172786" y="183138"/>
                  <a:pt x="5200247" y="142695"/>
                </a:cubicBezTo>
                <a:cubicBezTo>
                  <a:pt x="5206135" y="157748"/>
                  <a:pt x="5203071" y="179288"/>
                  <a:pt x="5235691" y="173330"/>
                </a:cubicBezTo>
                <a:cubicBezTo>
                  <a:pt x="5249654" y="179935"/>
                  <a:pt x="5254450" y="203448"/>
                  <a:pt x="5280133" y="189342"/>
                </a:cubicBezTo>
                <a:cubicBezTo>
                  <a:pt x="5244836" y="171370"/>
                  <a:pt x="5299493" y="163568"/>
                  <a:pt x="5291963" y="139446"/>
                </a:cubicBezTo>
                <a:cubicBezTo>
                  <a:pt x="5331555" y="120349"/>
                  <a:pt x="5427790" y="132865"/>
                  <a:pt x="5418472" y="89163"/>
                </a:cubicBezTo>
                <a:cubicBezTo>
                  <a:pt x="5428057" y="62053"/>
                  <a:pt x="5484665" y="97616"/>
                  <a:pt x="5482354" y="69470"/>
                </a:cubicBezTo>
                <a:cubicBezTo>
                  <a:pt x="5507119" y="85574"/>
                  <a:pt x="5545363" y="52240"/>
                  <a:pt x="5583280" y="49787"/>
                </a:cubicBezTo>
                <a:cubicBezTo>
                  <a:pt x="5589344" y="36484"/>
                  <a:pt x="5598103" y="36349"/>
                  <a:pt x="5613766" y="41855"/>
                </a:cubicBezTo>
                <a:cubicBezTo>
                  <a:pt x="5636621" y="41086"/>
                  <a:pt x="5660728" y="35034"/>
                  <a:pt x="5684952" y="260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E3D3DF6-A58C-4A55-9BD1-36BAB9C57C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442" y="1806771"/>
            <a:ext cx="7189541" cy="402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067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331648" cy="1978172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36649" y="488969"/>
                  <a:pt x="9316893" y="491390"/>
                </a:cubicBezTo>
                <a:cubicBezTo>
                  <a:pt x="9298834" y="504511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79948" y="576062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407128" y="961344"/>
                </a:lnTo>
                <a:lnTo>
                  <a:pt x="8380548" y="987916"/>
                </a:lnTo>
                <a:lnTo>
                  <a:pt x="8379462" y="987106"/>
                </a:lnTo>
                <a:cubicBezTo>
                  <a:pt x="8376507" y="985864"/>
                  <a:pt x="8373362" y="986042"/>
                  <a:pt x="8369725" y="989186"/>
                </a:cubicBezTo>
                <a:cubicBezTo>
                  <a:pt x="8357221" y="990792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72124" y="1029408"/>
                  <a:pt x="8269666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43525" y="1179064"/>
                </a:lnTo>
                <a:lnTo>
                  <a:pt x="7685942" y="1233723"/>
                </a:lnTo>
                <a:lnTo>
                  <a:pt x="7586920" y="1261888"/>
                </a:lnTo>
                <a:cubicBezTo>
                  <a:pt x="7556723" y="1298911"/>
                  <a:pt x="7489186" y="1249860"/>
                  <a:pt x="7486100" y="1292563"/>
                </a:cubicBezTo>
                <a:cubicBezTo>
                  <a:pt x="7454875" y="1308356"/>
                  <a:pt x="7449202" y="1300366"/>
                  <a:pt x="7407190" y="1314737"/>
                </a:cubicBezTo>
                <a:cubicBezTo>
                  <a:pt x="7368386" y="1364011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23400" y="1671703"/>
                  <a:pt x="5529437" y="1636968"/>
                </a:cubicBezTo>
                <a:cubicBezTo>
                  <a:pt x="5500069" y="1636638"/>
                  <a:pt x="5481558" y="1636672"/>
                  <a:pt x="5440853" y="1657958"/>
                </a:cubicBezTo>
                <a:cubicBezTo>
                  <a:pt x="5340428" y="1673293"/>
                  <a:pt x="5074771" y="1739921"/>
                  <a:pt x="4945936" y="1713743"/>
                </a:cubicBezTo>
                <a:cubicBezTo>
                  <a:pt x="4914142" y="1717597"/>
                  <a:pt x="4837317" y="1726609"/>
                  <a:pt x="4818446" y="1726895"/>
                </a:cubicBezTo>
                <a:lnTo>
                  <a:pt x="4813657" y="1730706"/>
                </a:lnTo>
                <a:lnTo>
                  <a:pt x="4759058" y="1766533"/>
                </a:lnTo>
                <a:cubicBezTo>
                  <a:pt x="4747481" y="1770744"/>
                  <a:pt x="4734604" y="1772921"/>
                  <a:pt x="4719749" y="1771811"/>
                </a:cubicBezTo>
                <a:cubicBezTo>
                  <a:pt x="4667035" y="1745585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12575" y="1805339"/>
                  <a:pt x="4320575" y="1832722"/>
                </a:cubicBezTo>
                <a:cubicBezTo>
                  <a:pt x="4282030" y="1809397"/>
                  <a:pt x="4252210" y="1859755"/>
                  <a:pt x="4220200" y="1873173"/>
                </a:cubicBezTo>
                <a:cubicBezTo>
                  <a:pt x="4189784" y="1872580"/>
                  <a:pt x="4175475" y="1885756"/>
                  <a:pt x="4105361" y="1894711"/>
                </a:cubicBezTo>
                <a:cubicBezTo>
                  <a:pt x="4071894" y="1867524"/>
                  <a:pt x="4035294" y="1916372"/>
                  <a:pt x="3973223" y="1881015"/>
                </a:cubicBezTo>
                <a:cubicBezTo>
                  <a:pt x="3971330" y="1884974"/>
                  <a:pt x="3952843" y="1881390"/>
                  <a:pt x="3900992" y="1880603"/>
                </a:cubicBezTo>
                <a:cubicBezTo>
                  <a:pt x="3849141" y="1879815"/>
                  <a:pt x="3740259" y="1879432"/>
                  <a:pt x="3662119" y="1876289"/>
                </a:cubicBezTo>
                <a:cubicBezTo>
                  <a:pt x="3573420" y="1876991"/>
                  <a:pt x="3613412" y="1915150"/>
                  <a:pt x="3496919" y="1873180"/>
                </a:cubicBezTo>
                <a:cubicBezTo>
                  <a:pt x="3488062" y="1895719"/>
                  <a:pt x="3474293" y="1897950"/>
                  <a:pt x="3449433" y="1889681"/>
                </a:cubicBezTo>
                <a:cubicBezTo>
                  <a:pt x="3406553" y="1891629"/>
                  <a:pt x="3417350" y="1945453"/>
                  <a:pt x="3369766" y="1916653"/>
                </a:cubicBezTo>
                <a:cubicBezTo>
                  <a:pt x="3338805" y="1929531"/>
                  <a:pt x="3310151" y="1915620"/>
                  <a:pt x="3290336" y="1925039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57504" y="1957276"/>
                </a:lnTo>
                <a:lnTo>
                  <a:pt x="3115176" y="1943459"/>
                </a:lnTo>
                <a:cubicBezTo>
                  <a:pt x="3095397" y="1937281"/>
                  <a:pt x="3080878" y="1929976"/>
                  <a:pt x="3038835" y="1920210"/>
                </a:cubicBezTo>
                <a:cubicBezTo>
                  <a:pt x="3011900" y="1947086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1037" y="1967486"/>
                  <a:pt x="2001803" y="1954594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391573" y="1790862"/>
                  <a:pt x="1332568" y="1793149"/>
                </a:cubicBezTo>
                <a:cubicBezTo>
                  <a:pt x="1236287" y="1833446"/>
                  <a:pt x="1335185" y="1756546"/>
                  <a:pt x="1186881" y="1768613"/>
                </a:cubicBezTo>
                <a:cubicBezTo>
                  <a:pt x="1178443" y="1775469"/>
                  <a:pt x="1160576" y="1767918"/>
                  <a:pt x="1162595" y="1758337"/>
                </a:cubicBezTo>
                <a:cubicBezTo>
                  <a:pt x="1153167" y="1761117"/>
                  <a:pt x="1130472" y="1779083"/>
                  <a:pt x="1128523" y="1763621"/>
                </a:cubicBezTo>
                <a:cubicBezTo>
                  <a:pt x="1081415" y="1760756"/>
                  <a:pt x="1034361" y="1768718"/>
                  <a:pt x="991903" y="1786741"/>
                </a:cubicBezTo>
                <a:cubicBezTo>
                  <a:pt x="966383" y="1781126"/>
                  <a:pt x="949501" y="1831241"/>
                  <a:pt x="883960" y="1822386"/>
                </a:cubicBezTo>
                <a:cubicBezTo>
                  <a:pt x="831931" y="1790865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A9F66B-A9B0-4F17-9EDD-0014C1D3A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r>
              <a:rPr lang="pl-PL" dirty="0" err="1"/>
              <a:t>Bootstrapped</a:t>
            </a:r>
            <a:r>
              <a:rPr lang="pl-PL" dirty="0"/>
              <a:t> KNN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81897-6CB6-443E-B0CD-4C6CE9FE3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834" y="2056718"/>
            <a:ext cx="4788505" cy="3846012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Bootstrapping is commonly used in statistics when analysing samples without having to examine the entire population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Consists of a training and prediction phase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Training </a:t>
            </a:r>
            <a:r>
              <a:rPr lang="pl-P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phase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where </a:t>
            </a:r>
            <a:r>
              <a:rPr lang="pl-P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predictions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added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the </a:t>
            </a:r>
            <a:r>
              <a:rPr lang="pl-P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trainset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Reduces sparsity quickly and without using any extra external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20D55A-D144-4A70-8607-250D52858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340" y="1504718"/>
            <a:ext cx="7086809" cy="4659577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64E267B-3F5A-4357-9E7F-C5FBE5D3B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0426" y="5902730"/>
            <a:ext cx="5741575" cy="955271"/>
          </a:xfrm>
          <a:custGeom>
            <a:avLst/>
            <a:gdLst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791651 w 5741575"/>
              <a:gd name="connsiteY38" fmla="*/ 567019 h 955271"/>
              <a:gd name="connsiteX39" fmla="*/ 1873778 w 5741575"/>
              <a:gd name="connsiteY39" fmla="*/ 530130 h 955271"/>
              <a:gd name="connsiteX40" fmla="*/ 1988411 w 5741575"/>
              <a:gd name="connsiteY40" fmla="*/ 491599 h 955271"/>
              <a:gd name="connsiteX41" fmla="*/ 2085507 w 5741575"/>
              <a:gd name="connsiteY41" fmla="*/ 498527 h 955271"/>
              <a:gd name="connsiteX42" fmla="*/ 2090767 w 5741575"/>
              <a:gd name="connsiteY42" fmla="*/ 490616 h 955271"/>
              <a:gd name="connsiteX43" fmla="*/ 2151143 w 5741575"/>
              <a:gd name="connsiteY43" fmla="*/ 478332 h 955271"/>
              <a:gd name="connsiteX44" fmla="*/ 2378710 w 5741575"/>
              <a:gd name="connsiteY44" fmla="*/ 477570 h 955271"/>
              <a:gd name="connsiteX45" fmla="*/ 2496256 w 5741575"/>
              <a:gd name="connsiteY45" fmla="*/ 452396 h 955271"/>
              <a:gd name="connsiteX46" fmla="*/ 2535387 w 5741575"/>
              <a:gd name="connsiteY46" fmla="*/ 436645 h 955271"/>
              <a:gd name="connsiteX47" fmla="*/ 2601109 w 5741575"/>
              <a:gd name="connsiteY47" fmla="*/ 410678 h 955271"/>
              <a:gd name="connsiteX48" fmla="*/ 2643855 w 5741575"/>
              <a:gd name="connsiteY48" fmla="*/ 374482 h 955271"/>
              <a:gd name="connsiteX49" fmla="*/ 2657726 w 5741575"/>
              <a:gd name="connsiteY49" fmla="*/ 365841 h 955271"/>
              <a:gd name="connsiteX50" fmla="*/ 2687125 w 5741575"/>
              <a:gd name="connsiteY50" fmla="*/ 366820 h 955271"/>
              <a:gd name="connsiteX51" fmla="*/ 2697479 w 5741575"/>
              <a:gd name="connsiteY51" fmla="*/ 361430 h 955271"/>
              <a:gd name="connsiteX52" fmla="*/ 2701547 w 5741575"/>
              <a:gd name="connsiteY52" fmla="*/ 361545 h 955271"/>
              <a:gd name="connsiteX53" fmla="*/ 2711054 w 5741575"/>
              <a:gd name="connsiteY53" fmla="*/ 360597 h 955271"/>
              <a:gd name="connsiteX54" fmla="*/ 2710438 w 5741575"/>
              <a:gd name="connsiteY54" fmla="*/ 366958 h 955271"/>
              <a:gd name="connsiteX55" fmla="*/ 2722936 w 5741575"/>
              <a:gd name="connsiteY55" fmla="*/ 377633 h 955271"/>
              <a:gd name="connsiteX56" fmla="*/ 2777227 w 5741575"/>
              <a:gd name="connsiteY56" fmla="*/ 368972 h 955271"/>
              <a:gd name="connsiteX57" fmla="*/ 2779510 w 5741575"/>
              <a:gd name="connsiteY57" fmla="*/ 361652 h 955271"/>
              <a:gd name="connsiteX58" fmla="*/ 2786278 w 5741575"/>
              <a:gd name="connsiteY58" fmla="*/ 359869 h 955271"/>
              <a:gd name="connsiteX59" fmla="*/ 2792101 w 5741575"/>
              <a:gd name="connsiteY59" fmla="*/ 365927 h 955271"/>
              <a:gd name="connsiteX60" fmla="*/ 2885545 w 5741575"/>
              <a:gd name="connsiteY60" fmla="*/ 372818 h 955271"/>
              <a:gd name="connsiteX61" fmla="*/ 3009558 w 5741575"/>
              <a:gd name="connsiteY61" fmla="*/ 370573 h 955271"/>
              <a:gd name="connsiteX62" fmla="*/ 3095010 w 5741575"/>
              <a:gd name="connsiteY62" fmla="*/ 332454 h 955271"/>
              <a:gd name="connsiteX63" fmla="*/ 3103742 w 5741575"/>
              <a:gd name="connsiteY63" fmla="*/ 337974 h 955271"/>
              <a:gd name="connsiteX64" fmla="*/ 3165093 w 5741575"/>
              <a:gd name="connsiteY64" fmla="*/ 329459 h 955271"/>
              <a:gd name="connsiteX65" fmla="*/ 3373785 w 5741575"/>
              <a:gd name="connsiteY65" fmla="*/ 255680 h 955271"/>
              <a:gd name="connsiteX66" fmla="*/ 3493851 w 5741575"/>
              <a:gd name="connsiteY66" fmla="*/ 240255 h 955271"/>
              <a:gd name="connsiteX67" fmla="*/ 3537470 w 5741575"/>
              <a:gd name="connsiteY67" fmla="*/ 241867 h 955271"/>
              <a:gd name="connsiteX68" fmla="*/ 3610489 w 5741575"/>
              <a:gd name="connsiteY68" fmla="*/ 244128 h 955271"/>
              <a:gd name="connsiteX69" fmla="*/ 3667539 w 5741575"/>
              <a:gd name="connsiteY69" fmla="*/ 263271 h 955271"/>
              <a:gd name="connsiteX70" fmla="*/ 3727614 w 5741575"/>
              <a:gd name="connsiteY70" fmla="*/ 258245 h 955271"/>
              <a:gd name="connsiteX71" fmla="*/ 3738369 w 5741575"/>
              <a:gd name="connsiteY71" fmla="*/ 234506 h 955271"/>
              <a:gd name="connsiteX72" fmla="*/ 3803670 w 5741575"/>
              <a:gd name="connsiteY72" fmla="*/ 236457 h 955271"/>
              <a:gd name="connsiteX73" fmla="*/ 3903080 w 5741575"/>
              <a:gd name="connsiteY73" fmla="*/ 241890 h 955271"/>
              <a:gd name="connsiteX74" fmla="*/ 3959588 w 5741575"/>
              <a:gd name="connsiteY74" fmla="*/ 239195 h 955271"/>
              <a:gd name="connsiteX75" fmla="*/ 4114838 w 5741575"/>
              <a:gd name="connsiteY75" fmla="*/ 238165 h 955271"/>
              <a:gd name="connsiteX76" fmla="*/ 4271023 w 5741575"/>
              <a:gd name="connsiteY76" fmla="*/ 241959 h 955271"/>
              <a:gd name="connsiteX77" fmla="*/ 4367397 w 5741575"/>
              <a:gd name="connsiteY77" fmla="*/ 271442 h 955271"/>
              <a:gd name="connsiteX78" fmla="*/ 4495366 w 5741575"/>
              <a:gd name="connsiteY78" fmla="*/ 271618 h 955271"/>
              <a:gd name="connsiteX79" fmla="*/ 4517347 w 5741575"/>
              <a:gd name="connsiteY79" fmla="*/ 275639 h 955271"/>
              <a:gd name="connsiteX80" fmla="*/ 4546116 w 5741575"/>
              <a:gd name="connsiteY80" fmla="*/ 268568 h 955271"/>
              <a:gd name="connsiteX81" fmla="*/ 4661259 w 5741575"/>
              <a:gd name="connsiteY81" fmla="*/ 238966 h 955271"/>
              <a:gd name="connsiteX82" fmla="*/ 4750403 w 5741575"/>
              <a:gd name="connsiteY82" fmla="*/ 204364 h 955271"/>
              <a:gd name="connsiteX83" fmla="*/ 4867614 w 5741575"/>
              <a:gd name="connsiteY83" fmla="*/ 208668 h 955271"/>
              <a:gd name="connsiteX84" fmla="*/ 4937036 w 5741575"/>
              <a:gd name="connsiteY84" fmla="*/ 195446 h 955271"/>
              <a:gd name="connsiteX85" fmla="*/ 5047626 w 5741575"/>
              <a:gd name="connsiteY85" fmla="*/ 149604 h 955271"/>
              <a:gd name="connsiteX86" fmla="*/ 5200247 w 5741575"/>
              <a:gd name="connsiteY86" fmla="*/ 142695 h 955271"/>
              <a:gd name="connsiteX87" fmla="*/ 5235691 w 5741575"/>
              <a:gd name="connsiteY87" fmla="*/ 173330 h 955271"/>
              <a:gd name="connsiteX88" fmla="*/ 5280133 w 5741575"/>
              <a:gd name="connsiteY88" fmla="*/ 189342 h 955271"/>
              <a:gd name="connsiteX89" fmla="*/ 5291963 w 5741575"/>
              <a:gd name="connsiteY89" fmla="*/ 139446 h 955271"/>
              <a:gd name="connsiteX90" fmla="*/ 5418472 w 5741575"/>
              <a:gd name="connsiteY90" fmla="*/ 89163 h 955271"/>
              <a:gd name="connsiteX91" fmla="*/ 5482354 w 5741575"/>
              <a:gd name="connsiteY91" fmla="*/ 69470 h 955271"/>
              <a:gd name="connsiteX92" fmla="*/ 5583280 w 5741575"/>
              <a:gd name="connsiteY92" fmla="*/ 49787 h 955271"/>
              <a:gd name="connsiteX93" fmla="*/ 5613766 w 5741575"/>
              <a:gd name="connsiteY93" fmla="*/ 41855 h 955271"/>
              <a:gd name="connsiteX94" fmla="*/ 5684952 w 5741575"/>
              <a:gd name="connsiteY94" fmla="*/ 26088 h 95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5741575" h="955271">
                <a:moveTo>
                  <a:pt x="5741575" y="0"/>
                </a:moveTo>
                <a:lnTo>
                  <a:pt x="5741575" y="955271"/>
                </a:lnTo>
                <a:lnTo>
                  <a:pt x="0" y="955271"/>
                </a:lnTo>
                <a:lnTo>
                  <a:pt x="8558" y="953971"/>
                </a:lnTo>
                <a:lnTo>
                  <a:pt x="16894" y="953847"/>
                </a:lnTo>
                <a:cubicBezTo>
                  <a:pt x="22474" y="953361"/>
                  <a:pt x="25973" y="952524"/>
                  <a:pt x="28156" y="951374"/>
                </a:cubicBezTo>
                <a:cubicBezTo>
                  <a:pt x="28201" y="951240"/>
                  <a:pt x="28247" y="951105"/>
                  <a:pt x="28293" y="950971"/>
                </a:cubicBezTo>
                <a:lnTo>
                  <a:pt x="39115" y="949326"/>
                </a:lnTo>
                <a:cubicBezTo>
                  <a:pt x="57701" y="947335"/>
                  <a:pt x="76089" y="946141"/>
                  <a:pt x="93851" y="945611"/>
                </a:cubicBezTo>
                <a:cubicBezTo>
                  <a:pt x="99905" y="923404"/>
                  <a:pt x="170209" y="932855"/>
                  <a:pt x="148657" y="898134"/>
                </a:cubicBezTo>
                <a:cubicBezTo>
                  <a:pt x="172173" y="896348"/>
                  <a:pt x="191809" y="908449"/>
                  <a:pt x="174554" y="886351"/>
                </a:cubicBezTo>
                <a:cubicBezTo>
                  <a:pt x="182014" y="885083"/>
                  <a:pt x="185699" y="882087"/>
                  <a:pt x="187633" y="878226"/>
                </a:cubicBezTo>
                <a:cubicBezTo>
                  <a:pt x="187742" y="877663"/>
                  <a:pt x="187852" y="877101"/>
                  <a:pt x="187961" y="876538"/>
                </a:cubicBezTo>
                <a:lnTo>
                  <a:pt x="240501" y="873150"/>
                </a:lnTo>
                <a:lnTo>
                  <a:pt x="246345" y="869942"/>
                </a:lnTo>
                <a:lnTo>
                  <a:pt x="282041" y="871263"/>
                </a:lnTo>
                <a:lnTo>
                  <a:pt x="299711" y="870064"/>
                </a:lnTo>
                <a:lnTo>
                  <a:pt x="306299" y="873609"/>
                </a:lnTo>
                <a:cubicBezTo>
                  <a:pt x="312531" y="875279"/>
                  <a:pt x="320316" y="874896"/>
                  <a:pt x="331571" y="869866"/>
                </a:cubicBezTo>
                <a:lnTo>
                  <a:pt x="333872" y="867971"/>
                </a:lnTo>
                <a:lnTo>
                  <a:pt x="356953" y="870334"/>
                </a:lnTo>
                <a:cubicBezTo>
                  <a:pt x="364772" y="872042"/>
                  <a:pt x="372199" y="874762"/>
                  <a:pt x="379005" y="878900"/>
                </a:cubicBezTo>
                <a:cubicBezTo>
                  <a:pt x="436788" y="836391"/>
                  <a:pt x="512367" y="847456"/>
                  <a:pt x="585428" y="826440"/>
                </a:cubicBezTo>
                <a:cubicBezTo>
                  <a:pt x="600236" y="776571"/>
                  <a:pt x="751447" y="800939"/>
                  <a:pt x="787156" y="838447"/>
                </a:cubicBezTo>
                <a:cubicBezTo>
                  <a:pt x="767750" y="789794"/>
                  <a:pt x="977582" y="857915"/>
                  <a:pt x="898586" y="808502"/>
                </a:cubicBezTo>
                <a:cubicBezTo>
                  <a:pt x="926099" y="807167"/>
                  <a:pt x="944922" y="782490"/>
                  <a:pt x="924063" y="770210"/>
                </a:cubicBezTo>
                <a:cubicBezTo>
                  <a:pt x="1015917" y="786259"/>
                  <a:pt x="1117953" y="728408"/>
                  <a:pt x="1212574" y="724238"/>
                </a:cubicBezTo>
                <a:cubicBezTo>
                  <a:pt x="1245879" y="677520"/>
                  <a:pt x="1233543" y="716744"/>
                  <a:pt x="1280768" y="699122"/>
                </a:cubicBezTo>
                <a:cubicBezTo>
                  <a:pt x="1280824" y="735474"/>
                  <a:pt x="1333787" y="667235"/>
                  <a:pt x="1352027" y="704323"/>
                </a:cubicBezTo>
                <a:cubicBezTo>
                  <a:pt x="1360044" y="699941"/>
                  <a:pt x="1367234" y="694526"/>
                  <a:pt x="1374314" y="688815"/>
                </a:cubicBezTo>
                <a:lnTo>
                  <a:pt x="1378034" y="685842"/>
                </a:lnTo>
                <a:lnTo>
                  <a:pt x="1395604" y="680460"/>
                </a:lnTo>
                <a:lnTo>
                  <a:pt x="1397206" y="670793"/>
                </a:lnTo>
                <a:lnTo>
                  <a:pt x="1421250" y="656855"/>
                </a:lnTo>
                <a:cubicBezTo>
                  <a:pt x="1430770" y="652893"/>
                  <a:pt x="1441623" y="650105"/>
                  <a:pt x="1454524" y="649224"/>
                </a:cubicBezTo>
                <a:cubicBezTo>
                  <a:pt x="1502655" y="660482"/>
                  <a:pt x="1556151" y="606226"/>
                  <a:pt x="1616217" y="622107"/>
                </a:cubicBezTo>
                <a:cubicBezTo>
                  <a:pt x="1637755" y="624837"/>
                  <a:pt x="1701030" y="614257"/>
                  <a:pt x="1710928" y="600666"/>
                </a:cubicBezTo>
                <a:cubicBezTo>
                  <a:pt x="1723693" y="596072"/>
                  <a:pt x="1739861" y="597834"/>
                  <a:pt x="1743718" y="584327"/>
                </a:cubicBezTo>
                <a:cubicBezTo>
                  <a:pt x="1751098" y="567647"/>
                  <a:pt x="1801421" y="583831"/>
                  <a:pt x="1791651" y="567019"/>
                </a:cubicBezTo>
                <a:cubicBezTo>
                  <a:pt x="1827282" y="577929"/>
                  <a:pt x="1847642" y="542228"/>
                  <a:pt x="1873778" y="530130"/>
                </a:cubicBezTo>
                <a:cubicBezTo>
                  <a:pt x="1902425" y="541995"/>
                  <a:pt x="1929013" y="504913"/>
                  <a:pt x="1988411" y="491599"/>
                </a:cubicBezTo>
                <a:cubicBezTo>
                  <a:pt x="2020077" y="505546"/>
                  <a:pt x="2028363" y="482381"/>
                  <a:pt x="2085507" y="498527"/>
                </a:cubicBezTo>
                <a:cubicBezTo>
                  <a:pt x="2086719" y="495769"/>
                  <a:pt x="2088490" y="493104"/>
                  <a:pt x="2090767" y="490616"/>
                </a:cubicBezTo>
                <a:cubicBezTo>
                  <a:pt x="2103992" y="476161"/>
                  <a:pt x="2131025" y="470659"/>
                  <a:pt x="2151143" y="478332"/>
                </a:cubicBezTo>
                <a:cubicBezTo>
                  <a:pt x="2240088" y="497642"/>
                  <a:pt x="2310118" y="483043"/>
                  <a:pt x="2378710" y="477570"/>
                </a:cubicBezTo>
                <a:cubicBezTo>
                  <a:pt x="2454975" y="467585"/>
                  <a:pt x="2391576" y="437831"/>
                  <a:pt x="2496256" y="452396"/>
                </a:cubicBezTo>
                <a:cubicBezTo>
                  <a:pt x="2501503" y="436899"/>
                  <a:pt x="2513119" y="433980"/>
                  <a:pt x="2535387" y="436645"/>
                </a:cubicBezTo>
                <a:cubicBezTo>
                  <a:pt x="2572084" y="430778"/>
                  <a:pt x="2557124" y="397207"/>
                  <a:pt x="2601109" y="410678"/>
                </a:cubicBezTo>
                <a:cubicBezTo>
                  <a:pt x="2588000" y="393616"/>
                  <a:pt x="2667428" y="390302"/>
                  <a:pt x="2643855" y="374482"/>
                </a:cubicBezTo>
                <a:cubicBezTo>
                  <a:pt x="2648277" y="369169"/>
                  <a:pt x="2652937" y="366761"/>
                  <a:pt x="2657726" y="365841"/>
                </a:cubicBezTo>
                <a:cubicBezTo>
                  <a:pt x="2667303" y="363999"/>
                  <a:pt x="2677395" y="368107"/>
                  <a:pt x="2687125" y="366820"/>
                </a:cubicBezTo>
                <a:lnTo>
                  <a:pt x="2697479" y="361430"/>
                </a:lnTo>
                <a:lnTo>
                  <a:pt x="2701547" y="361545"/>
                </a:lnTo>
                <a:lnTo>
                  <a:pt x="2711054" y="360597"/>
                </a:lnTo>
                <a:lnTo>
                  <a:pt x="2710438" y="366958"/>
                </a:lnTo>
                <a:cubicBezTo>
                  <a:pt x="2708955" y="373111"/>
                  <a:pt x="2708038" y="379788"/>
                  <a:pt x="2722936" y="377633"/>
                </a:cubicBezTo>
                <a:cubicBezTo>
                  <a:pt x="2753511" y="370170"/>
                  <a:pt x="2766475" y="394972"/>
                  <a:pt x="2777227" y="368972"/>
                </a:cubicBezTo>
                <a:lnTo>
                  <a:pt x="2779510" y="361652"/>
                </a:lnTo>
                <a:lnTo>
                  <a:pt x="2786278" y="359869"/>
                </a:lnTo>
                <a:cubicBezTo>
                  <a:pt x="2789994" y="359750"/>
                  <a:pt x="2792255" y="361281"/>
                  <a:pt x="2792101" y="365927"/>
                </a:cubicBezTo>
                <a:cubicBezTo>
                  <a:pt x="2819315" y="344279"/>
                  <a:pt x="2855630" y="370297"/>
                  <a:pt x="2885545" y="372818"/>
                </a:cubicBezTo>
                <a:cubicBezTo>
                  <a:pt x="2905895" y="352581"/>
                  <a:pt x="2948591" y="377825"/>
                  <a:pt x="3009558" y="370573"/>
                </a:cubicBezTo>
                <a:cubicBezTo>
                  <a:pt x="3031640" y="347442"/>
                  <a:pt x="3050695" y="365935"/>
                  <a:pt x="3095010" y="332454"/>
                </a:cubicBezTo>
                <a:cubicBezTo>
                  <a:pt x="3097485" y="334582"/>
                  <a:pt x="3100426" y="336441"/>
                  <a:pt x="3103742" y="337974"/>
                </a:cubicBezTo>
                <a:cubicBezTo>
                  <a:pt x="3123005" y="346878"/>
                  <a:pt x="3150475" y="343067"/>
                  <a:pt x="3165093" y="329459"/>
                </a:cubicBezTo>
                <a:cubicBezTo>
                  <a:pt x="3236951" y="282673"/>
                  <a:pt x="3308286" y="273118"/>
                  <a:pt x="3373785" y="255680"/>
                </a:cubicBezTo>
                <a:cubicBezTo>
                  <a:pt x="3448540" y="239861"/>
                  <a:pt x="3405238" y="287846"/>
                  <a:pt x="3493851" y="240255"/>
                </a:cubicBezTo>
                <a:cubicBezTo>
                  <a:pt x="3506326" y="252723"/>
                  <a:pt x="3518405" y="251593"/>
                  <a:pt x="3537470" y="241867"/>
                </a:cubicBezTo>
                <a:cubicBezTo>
                  <a:pt x="3573967" y="235226"/>
                  <a:pt x="3576893" y="270855"/>
                  <a:pt x="3610489" y="244128"/>
                </a:cubicBezTo>
                <a:cubicBezTo>
                  <a:pt x="3606935" y="264036"/>
                  <a:pt x="3681284" y="241075"/>
                  <a:pt x="3667539" y="263271"/>
                </a:cubicBezTo>
                <a:cubicBezTo>
                  <a:pt x="3694251" y="276940"/>
                  <a:pt x="3701441" y="246803"/>
                  <a:pt x="3727614" y="258245"/>
                </a:cubicBezTo>
                <a:cubicBezTo>
                  <a:pt x="3754952" y="257751"/>
                  <a:pt x="3708960" y="240314"/>
                  <a:pt x="3738369" y="234506"/>
                </a:cubicBezTo>
                <a:cubicBezTo>
                  <a:pt x="3774580" y="230879"/>
                  <a:pt x="3768868" y="196201"/>
                  <a:pt x="3803670" y="236457"/>
                </a:cubicBezTo>
                <a:cubicBezTo>
                  <a:pt x="3839567" y="220301"/>
                  <a:pt x="3850064" y="239151"/>
                  <a:pt x="3903080" y="241890"/>
                </a:cubicBezTo>
                <a:cubicBezTo>
                  <a:pt x="3922859" y="227800"/>
                  <a:pt x="3941005" y="230826"/>
                  <a:pt x="3959588" y="239195"/>
                </a:cubicBezTo>
                <a:cubicBezTo>
                  <a:pt x="4009252" y="229421"/>
                  <a:pt x="4057491" y="239376"/>
                  <a:pt x="4114838" y="238165"/>
                </a:cubicBezTo>
                <a:cubicBezTo>
                  <a:pt x="4173784" y="217210"/>
                  <a:pt x="4209756" y="243378"/>
                  <a:pt x="4271023" y="241959"/>
                </a:cubicBezTo>
                <a:cubicBezTo>
                  <a:pt x="4326191" y="205535"/>
                  <a:pt x="4316856" y="279258"/>
                  <a:pt x="4367397" y="271442"/>
                </a:cubicBezTo>
                <a:cubicBezTo>
                  <a:pt x="4446016" y="235091"/>
                  <a:pt x="4369000" y="295343"/>
                  <a:pt x="4495366" y="271618"/>
                </a:cubicBezTo>
                <a:cubicBezTo>
                  <a:pt x="4501905" y="266287"/>
                  <a:pt x="4518077" y="269240"/>
                  <a:pt x="4517347" y="275639"/>
                </a:cubicBezTo>
                <a:cubicBezTo>
                  <a:pt x="4525170" y="272832"/>
                  <a:pt x="4542809" y="258800"/>
                  <a:pt x="4546116" y="268568"/>
                </a:cubicBezTo>
                <a:cubicBezTo>
                  <a:pt x="4586961" y="265354"/>
                  <a:pt x="4626617" y="255160"/>
                  <a:pt x="4661259" y="238966"/>
                </a:cubicBezTo>
                <a:cubicBezTo>
                  <a:pt x="4741966" y="247639"/>
                  <a:pt x="4693066" y="205693"/>
                  <a:pt x="4750403" y="204364"/>
                </a:cubicBezTo>
                <a:cubicBezTo>
                  <a:pt x="4798501" y="219113"/>
                  <a:pt x="4813319" y="201253"/>
                  <a:pt x="4867614" y="208668"/>
                </a:cubicBezTo>
                <a:cubicBezTo>
                  <a:pt x="4881621" y="174373"/>
                  <a:pt x="4917566" y="206761"/>
                  <a:pt x="4937036" y="195446"/>
                </a:cubicBezTo>
                <a:cubicBezTo>
                  <a:pt x="4974214" y="229763"/>
                  <a:pt x="5013321" y="152474"/>
                  <a:pt x="5047626" y="149604"/>
                </a:cubicBezTo>
                <a:cubicBezTo>
                  <a:pt x="5106046" y="150576"/>
                  <a:pt x="5172786" y="183138"/>
                  <a:pt x="5200247" y="142695"/>
                </a:cubicBezTo>
                <a:cubicBezTo>
                  <a:pt x="5206135" y="157748"/>
                  <a:pt x="5203071" y="179288"/>
                  <a:pt x="5235691" y="173330"/>
                </a:cubicBezTo>
                <a:cubicBezTo>
                  <a:pt x="5249654" y="179935"/>
                  <a:pt x="5254450" y="203448"/>
                  <a:pt x="5280133" y="189342"/>
                </a:cubicBezTo>
                <a:cubicBezTo>
                  <a:pt x="5244836" y="171370"/>
                  <a:pt x="5299493" y="163568"/>
                  <a:pt x="5291963" y="139446"/>
                </a:cubicBezTo>
                <a:cubicBezTo>
                  <a:pt x="5331555" y="120349"/>
                  <a:pt x="5427790" y="132865"/>
                  <a:pt x="5418472" y="89163"/>
                </a:cubicBezTo>
                <a:cubicBezTo>
                  <a:pt x="5428057" y="62053"/>
                  <a:pt x="5484665" y="97616"/>
                  <a:pt x="5482354" y="69470"/>
                </a:cubicBezTo>
                <a:cubicBezTo>
                  <a:pt x="5507119" y="85574"/>
                  <a:pt x="5545363" y="52240"/>
                  <a:pt x="5583280" y="49787"/>
                </a:cubicBezTo>
                <a:cubicBezTo>
                  <a:pt x="5589344" y="36484"/>
                  <a:pt x="5598103" y="36349"/>
                  <a:pt x="5613766" y="41855"/>
                </a:cubicBezTo>
                <a:cubicBezTo>
                  <a:pt x="5636621" y="41086"/>
                  <a:pt x="5660728" y="35034"/>
                  <a:pt x="5684952" y="260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299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7666DE11-17E1-4DC7-B2B7-6DA2E6A9C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B52E493E-0B27-4F3C-AA01-17F0A2564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7042" y="1"/>
            <a:ext cx="7354956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634571-FEA3-4876-93DB-DA530C278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6335" y="609601"/>
            <a:ext cx="3937094" cy="1216024"/>
          </a:xfrm>
        </p:spPr>
        <p:txBody>
          <a:bodyPr>
            <a:normAutofit/>
          </a:bodyPr>
          <a:lstStyle/>
          <a:p>
            <a:pPr algn="ctr"/>
            <a:r>
              <a:rPr lang="pl-PL" dirty="0" err="1"/>
              <a:t>Recursive</a:t>
            </a:r>
            <a:r>
              <a:rPr lang="pl-PL" dirty="0"/>
              <a:t> KNN</a:t>
            </a:r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5F3848-DAD7-4DB8-9A9A-6A26C8CFE0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964" b="1"/>
          <a:stretch/>
        </p:blipFill>
        <p:spPr>
          <a:xfrm>
            <a:off x="4" y="1"/>
            <a:ext cx="7037119" cy="6857999"/>
          </a:xfrm>
          <a:custGeom>
            <a:avLst/>
            <a:gdLst/>
            <a:ahLst/>
            <a:cxnLst/>
            <a:rect l="l" t="t" r="r" b="b"/>
            <a:pathLst>
              <a:path w="7037119" h="6857999">
                <a:moveTo>
                  <a:pt x="0" y="0"/>
                </a:moveTo>
                <a:lnTo>
                  <a:pt x="6964192" y="0"/>
                </a:lnTo>
                <a:lnTo>
                  <a:pt x="6958160" y="70714"/>
                </a:lnTo>
                <a:cubicBezTo>
                  <a:pt x="6951001" y="105084"/>
                  <a:pt x="6926062" y="125041"/>
                  <a:pt x="6922034" y="154825"/>
                </a:cubicBezTo>
                <a:cubicBezTo>
                  <a:pt x="6888738" y="184083"/>
                  <a:pt x="6875225" y="272154"/>
                  <a:pt x="6864029" y="301580"/>
                </a:cubicBezTo>
                <a:cubicBezTo>
                  <a:pt x="6850541" y="382476"/>
                  <a:pt x="6857766" y="543626"/>
                  <a:pt x="6842156" y="642469"/>
                </a:cubicBezTo>
                <a:cubicBezTo>
                  <a:pt x="6828250" y="715553"/>
                  <a:pt x="6832569" y="729947"/>
                  <a:pt x="6802087" y="818449"/>
                </a:cubicBezTo>
                <a:cubicBezTo>
                  <a:pt x="6828151" y="830541"/>
                  <a:pt x="6801214" y="859084"/>
                  <a:pt x="6798684" y="875396"/>
                </a:cubicBezTo>
                <a:cubicBezTo>
                  <a:pt x="6792414" y="895056"/>
                  <a:pt x="6762852" y="912465"/>
                  <a:pt x="6756983" y="952375"/>
                </a:cubicBezTo>
                <a:lnTo>
                  <a:pt x="6758478" y="972424"/>
                </a:lnTo>
                <a:lnTo>
                  <a:pt x="6752651" y="996407"/>
                </a:lnTo>
                <a:cubicBezTo>
                  <a:pt x="6744201" y="1040546"/>
                  <a:pt x="6736270" y="1086165"/>
                  <a:pt x="6716997" y="1091248"/>
                </a:cubicBezTo>
                <a:cubicBezTo>
                  <a:pt x="6678332" y="1122349"/>
                  <a:pt x="6707411" y="1240829"/>
                  <a:pt x="6657090" y="1307489"/>
                </a:cubicBezTo>
                <a:cubicBezTo>
                  <a:pt x="6621135" y="1444387"/>
                  <a:pt x="6524184" y="1590429"/>
                  <a:pt x="6508075" y="1709568"/>
                </a:cubicBezTo>
                <a:cubicBezTo>
                  <a:pt x="6474780" y="1738828"/>
                  <a:pt x="6473953" y="1782449"/>
                  <a:pt x="6462759" y="1811874"/>
                </a:cubicBezTo>
                <a:cubicBezTo>
                  <a:pt x="6449270" y="1892769"/>
                  <a:pt x="6399402" y="2130120"/>
                  <a:pt x="6383790" y="2228963"/>
                </a:cubicBezTo>
                <a:cubicBezTo>
                  <a:pt x="6369883" y="2302046"/>
                  <a:pt x="6399578" y="2316440"/>
                  <a:pt x="6369096" y="2404942"/>
                </a:cubicBezTo>
                <a:cubicBezTo>
                  <a:pt x="6395161" y="2417035"/>
                  <a:pt x="6368224" y="2445577"/>
                  <a:pt x="6365696" y="2461889"/>
                </a:cubicBezTo>
                <a:cubicBezTo>
                  <a:pt x="6359423" y="2481550"/>
                  <a:pt x="6329861" y="2498958"/>
                  <a:pt x="6323990" y="2538869"/>
                </a:cubicBezTo>
                <a:cubicBezTo>
                  <a:pt x="6317721" y="2603362"/>
                  <a:pt x="6317811" y="2723423"/>
                  <a:pt x="6299971" y="2852842"/>
                </a:cubicBezTo>
                <a:cubicBezTo>
                  <a:pt x="6296888" y="2889820"/>
                  <a:pt x="6314227" y="2924069"/>
                  <a:pt x="6305256" y="2965146"/>
                </a:cubicBezTo>
                <a:lnTo>
                  <a:pt x="6297430" y="3010980"/>
                </a:lnTo>
                <a:lnTo>
                  <a:pt x="6301903" y="3017531"/>
                </a:lnTo>
                <a:lnTo>
                  <a:pt x="6312288" y="3141762"/>
                </a:lnTo>
                <a:cubicBezTo>
                  <a:pt x="6310891" y="3148458"/>
                  <a:pt x="6311653" y="3156601"/>
                  <a:pt x="6317307" y="3167974"/>
                </a:cubicBezTo>
                <a:lnTo>
                  <a:pt x="6319343" y="3170223"/>
                </a:lnTo>
                <a:lnTo>
                  <a:pt x="6388791" y="3425292"/>
                </a:lnTo>
                <a:cubicBezTo>
                  <a:pt x="6411564" y="3519098"/>
                  <a:pt x="6451294" y="3670230"/>
                  <a:pt x="6473625" y="3778499"/>
                </a:cubicBezTo>
                <a:cubicBezTo>
                  <a:pt x="6461715" y="3876413"/>
                  <a:pt x="6479795" y="3911499"/>
                  <a:pt x="6488572" y="4010514"/>
                </a:cubicBezTo>
                <a:cubicBezTo>
                  <a:pt x="6537658" y="4041328"/>
                  <a:pt x="6522549" y="4094791"/>
                  <a:pt x="6542727" y="4142824"/>
                </a:cubicBezTo>
                <a:cubicBezTo>
                  <a:pt x="6562367" y="4174785"/>
                  <a:pt x="6560025" y="4194356"/>
                  <a:pt x="6574700" y="4253089"/>
                </a:cubicBezTo>
                <a:lnTo>
                  <a:pt x="6630782" y="4495230"/>
                </a:lnTo>
                <a:cubicBezTo>
                  <a:pt x="6629041" y="4518096"/>
                  <a:pt x="6642831" y="4583613"/>
                  <a:pt x="6657121" y="4592798"/>
                </a:cubicBezTo>
                <a:cubicBezTo>
                  <a:pt x="6662404" y="4605798"/>
                  <a:pt x="6661388" y="4622935"/>
                  <a:pt x="6675304" y="4625784"/>
                </a:cubicBezTo>
                <a:cubicBezTo>
                  <a:pt x="6692614" y="4632048"/>
                  <a:pt x="6678575" y="4686348"/>
                  <a:pt x="6695194" y="4674587"/>
                </a:cubicBezTo>
                <a:cubicBezTo>
                  <a:pt x="6692850" y="4684186"/>
                  <a:pt x="6692968" y="4695174"/>
                  <a:pt x="6694674" y="4706669"/>
                </a:cubicBezTo>
                <a:lnTo>
                  <a:pt x="6696125" y="4712312"/>
                </a:lnTo>
                <a:lnTo>
                  <a:pt x="6683308" y="4752491"/>
                </a:lnTo>
                <a:cubicBezTo>
                  <a:pt x="6668335" y="4814629"/>
                  <a:pt x="6667993" y="4870176"/>
                  <a:pt x="6662625" y="4924134"/>
                </a:cubicBezTo>
                <a:cubicBezTo>
                  <a:pt x="6658601" y="5004697"/>
                  <a:pt x="6700287" y="4943260"/>
                  <a:pt x="6666282" y="5049729"/>
                </a:cubicBezTo>
                <a:cubicBezTo>
                  <a:pt x="6680923" y="5057425"/>
                  <a:pt x="6681720" y="5069899"/>
                  <a:pt x="6674923" y="5092608"/>
                </a:cubicBezTo>
                <a:cubicBezTo>
                  <a:pt x="6674055" y="5131530"/>
                  <a:pt x="6710642" y="5120894"/>
                  <a:pt x="6688949" y="5164561"/>
                </a:cubicBezTo>
                <a:lnTo>
                  <a:pt x="6713476" y="5227429"/>
                </a:lnTo>
                <a:cubicBezTo>
                  <a:pt x="6707551" y="5224995"/>
                  <a:pt x="6700321" y="5279972"/>
                  <a:pt x="6699741" y="5295738"/>
                </a:cubicBezTo>
                <a:cubicBezTo>
                  <a:pt x="6701613" y="5328539"/>
                  <a:pt x="6674230" y="5338382"/>
                  <a:pt x="6698438" y="5353315"/>
                </a:cubicBezTo>
                <a:lnTo>
                  <a:pt x="6705394" y="5356747"/>
                </a:lnTo>
                <a:cubicBezTo>
                  <a:pt x="6705576" y="5359175"/>
                  <a:pt x="6705758" y="5361603"/>
                  <a:pt x="6705941" y="5364029"/>
                </a:cubicBezTo>
                <a:cubicBezTo>
                  <a:pt x="6705372" y="5367899"/>
                  <a:pt x="6703413" y="5370023"/>
                  <a:pt x="6698760" y="5369188"/>
                </a:cubicBezTo>
                <a:cubicBezTo>
                  <a:pt x="6715543" y="5400565"/>
                  <a:pt x="6682626" y="5434448"/>
                  <a:pt x="6674560" y="5465115"/>
                </a:cubicBezTo>
                <a:cubicBezTo>
                  <a:pt x="6691190" y="5489165"/>
                  <a:pt x="6702277" y="5478984"/>
                  <a:pt x="6698322" y="5543278"/>
                </a:cubicBezTo>
                <a:lnTo>
                  <a:pt x="6673987" y="5606762"/>
                </a:lnTo>
                <a:lnTo>
                  <a:pt x="6665359" y="5656986"/>
                </a:lnTo>
                <a:lnTo>
                  <a:pt x="6718420" y="5747675"/>
                </a:lnTo>
                <a:cubicBezTo>
                  <a:pt x="6736039" y="5788270"/>
                  <a:pt x="6794550" y="5740224"/>
                  <a:pt x="6786357" y="5797270"/>
                </a:cubicBezTo>
                <a:cubicBezTo>
                  <a:pt x="6803000" y="5835160"/>
                  <a:pt x="6831082" y="5856958"/>
                  <a:pt x="6834299" y="5897781"/>
                </a:cubicBezTo>
                <a:cubicBezTo>
                  <a:pt x="6850938" y="5902014"/>
                  <a:pt x="6860579" y="5910872"/>
                  <a:pt x="6848771" y="5936497"/>
                </a:cubicBezTo>
                <a:lnTo>
                  <a:pt x="6883460" y="6064046"/>
                </a:lnTo>
                <a:cubicBezTo>
                  <a:pt x="6906450" y="6070324"/>
                  <a:pt x="6870051" y="6102610"/>
                  <a:pt x="6896072" y="6107188"/>
                </a:cubicBezTo>
                <a:cubicBezTo>
                  <a:pt x="6912283" y="6129421"/>
                  <a:pt x="6963567" y="6167207"/>
                  <a:pt x="6980725" y="6197444"/>
                </a:cubicBezTo>
                <a:cubicBezTo>
                  <a:pt x="6947762" y="6297975"/>
                  <a:pt x="6995609" y="6226141"/>
                  <a:pt x="6999028" y="6288610"/>
                </a:cubicBezTo>
                <a:cubicBezTo>
                  <a:pt x="6997432" y="6346629"/>
                  <a:pt x="7058551" y="6337651"/>
                  <a:pt x="7021306" y="6426700"/>
                </a:cubicBezTo>
                <a:cubicBezTo>
                  <a:pt x="7020466" y="6447474"/>
                  <a:pt x="7026793" y="6469543"/>
                  <a:pt x="7033259" y="6489284"/>
                </a:cubicBezTo>
                <a:lnTo>
                  <a:pt x="7037119" y="6501140"/>
                </a:lnTo>
                <a:lnTo>
                  <a:pt x="7037119" y="6557754"/>
                </a:lnTo>
                <a:lnTo>
                  <a:pt x="7031649" y="6569925"/>
                </a:lnTo>
                <a:cubicBezTo>
                  <a:pt x="7023197" y="6591634"/>
                  <a:pt x="7028560" y="6588450"/>
                  <a:pt x="7011548" y="6615002"/>
                </a:cubicBezTo>
                <a:cubicBezTo>
                  <a:pt x="7016567" y="6637881"/>
                  <a:pt x="7011534" y="6732922"/>
                  <a:pt x="7021837" y="6743644"/>
                </a:cubicBezTo>
                <a:cubicBezTo>
                  <a:pt x="7023032" y="6757943"/>
                  <a:pt x="7005198" y="6842091"/>
                  <a:pt x="7006394" y="6856390"/>
                </a:cubicBezTo>
                <a:lnTo>
                  <a:pt x="7037119" y="6856494"/>
                </a:lnTo>
                <a:lnTo>
                  <a:pt x="7037119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543CC-96DF-46DD-BFE9-A5672D181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2799" y="2147356"/>
            <a:ext cx="3885061" cy="4107021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Proposed by Zhang and Pu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[2007]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Doesn’t augment the dataset, rather imputes missing ratings</a:t>
            </a:r>
            <a:endParaRPr lang="pl-P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Lets highly correlated (similar) users play a role in the calculation by recursively looking at the user’s neighbours (and possibly their neighbours) </a:t>
            </a:r>
          </a:p>
        </p:txBody>
      </p:sp>
    </p:spTree>
    <p:extLst>
      <p:ext uri="{BB962C8B-B14F-4D97-AF65-F5344CB8AC3E}">
        <p14:creationId xmlns:p14="http://schemas.microsoft.com/office/powerpoint/2010/main" val="1728228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0">
            <a:extLst>
              <a:ext uri="{FF2B5EF4-FFF2-40B4-BE49-F238E27FC236}">
                <a16:creationId xmlns:a16="http://schemas.microsoft.com/office/drawing/2014/main" id="{7666DE11-17E1-4DC7-B2B7-6DA2E6A9C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2">
            <a:extLst>
              <a:ext uri="{FF2B5EF4-FFF2-40B4-BE49-F238E27FC236}">
                <a16:creationId xmlns:a16="http://schemas.microsoft.com/office/drawing/2014/main" id="{B52E493E-0B27-4F3C-AA01-17F0A2564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7042" y="1"/>
            <a:ext cx="7354956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FB160A-FCA9-4EB1-865A-E5B228E39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6335" y="609601"/>
            <a:ext cx="3937094" cy="1216024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pl-PL" sz="2400" dirty="0" err="1"/>
              <a:t>CoREC</a:t>
            </a:r>
            <a:r>
              <a:rPr lang="pl-PL" sz="2400" dirty="0"/>
              <a:t>: A co-</a:t>
            </a:r>
            <a:r>
              <a:rPr lang="pl-PL" sz="2400" dirty="0" err="1"/>
              <a:t>training</a:t>
            </a:r>
            <a:r>
              <a:rPr lang="pl-PL" sz="2400" dirty="0"/>
              <a:t> </a:t>
            </a:r>
            <a:r>
              <a:rPr lang="pl-PL" sz="2400" dirty="0" err="1"/>
              <a:t>approach</a:t>
            </a:r>
            <a:endParaRPr lang="en-GB" sz="2400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9BD1BC49-3CDC-4BE9-8EFF-DDE1CBAF8E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33" b="1"/>
          <a:stretch/>
        </p:blipFill>
        <p:spPr>
          <a:xfrm>
            <a:off x="8025" y="1"/>
            <a:ext cx="7037119" cy="6857999"/>
          </a:xfrm>
          <a:custGeom>
            <a:avLst/>
            <a:gdLst/>
            <a:ahLst/>
            <a:cxnLst/>
            <a:rect l="l" t="t" r="r" b="b"/>
            <a:pathLst>
              <a:path w="7037119" h="6857999">
                <a:moveTo>
                  <a:pt x="0" y="0"/>
                </a:moveTo>
                <a:lnTo>
                  <a:pt x="6964192" y="0"/>
                </a:lnTo>
                <a:lnTo>
                  <a:pt x="6958160" y="70714"/>
                </a:lnTo>
                <a:cubicBezTo>
                  <a:pt x="6951001" y="105084"/>
                  <a:pt x="6926062" y="125041"/>
                  <a:pt x="6922034" y="154825"/>
                </a:cubicBezTo>
                <a:cubicBezTo>
                  <a:pt x="6888738" y="184083"/>
                  <a:pt x="6875225" y="272154"/>
                  <a:pt x="6864029" y="301580"/>
                </a:cubicBezTo>
                <a:cubicBezTo>
                  <a:pt x="6850541" y="382476"/>
                  <a:pt x="6857766" y="543626"/>
                  <a:pt x="6842156" y="642469"/>
                </a:cubicBezTo>
                <a:cubicBezTo>
                  <a:pt x="6828250" y="715553"/>
                  <a:pt x="6832569" y="729947"/>
                  <a:pt x="6802087" y="818449"/>
                </a:cubicBezTo>
                <a:cubicBezTo>
                  <a:pt x="6828151" y="830541"/>
                  <a:pt x="6801214" y="859084"/>
                  <a:pt x="6798684" y="875396"/>
                </a:cubicBezTo>
                <a:cubicBezTo>
                  <a:pt x="6792414" y="895056"/>
                  <a:pt x="6762852" y="912465"/>
                  <a:pt x="6756983" y="952375"/>
                </a:cubicBezTo>
                <a:lnTo>
                  <a:pt x="6758478" y="972424"/>
                </a:lnTo>
                <a:lnTo>
                  <a:pt x="6752651" y="996407"/>
                </a:lnTo>
                <a:cubicBezTo>
                  <a:pt x="6744201" y="1040546"/>
                  <a:pt x="6736270" y="1086165"/>
                  <a:pt x="6716997" y="1091248"/>
                </a:cubicBezTo>
                <a:cubicBezTo>
                  <a:pt x="6678332" y="1122349"/>
                  <a:pt x="6707411" y="1240829"/>
                  <a:pt x="6657090" y="1307489"/>
                </a:cubicBezTo>
                <a:cubicBezTo>
                  <a:pt x="6621135" y="1444387"/>
                  <a:pt x="6524184" y="1590429"/>
                  <a:pt x="6508075" y="1709568"/>
                </a:cubicBezTo>
                <a:cubicBezTo>
                  <a:pt x="6474780" y="1738828"/>
                  <a:pt x="6473953" y="1782449"/>
                  <a:pt x="6462759" y="1811874"/>
                </a:cubicBezTo>
                <a:cubicBezTo>
                  <a:pt x="6449270" y="1892769"/>
                  <a:pt x="6399402" y="2130120"/>
                  <a:pt x="6383790" y="2228963"/>
                </a:cubicBezTo>
                <a:cubicBezTo>
                  <a:pt x="6369883" y="2302046"/>
                  <a:pt x="6399578" y="2316440"/>
                  <a:pt x="6369096" y="2404942"/>
                </a:cubicBezTo>
                <a:cubicBezTo>
                  <a:pt x="6395161" y="2417035"/>
                  <a:pt x="6368224" y="2445577"/>
                  <a:pt x="6365696" y="2461889"/>
                </a:cubicBezTo>
                <a:cubicBezTo>
                  <a:pt x="6359423" y="2481550"/>
                  <a:pt x="6329861" y="2498958"/>
                  <a:pt x="6323990" y="2538869"/>
                </a:cubicBezTo>
                <a:cubicBezTo>
                  <a:pt x="6317721" y="2603362"/>
                  <a:pt x="6317811" y="2723423"/>
                  <a:pt x="6299971" y="2852842"/>
                </a:cubicBezTo>
                <a:cubicBezTo>
                  <a:pt x="6296888" y="2889820"/>
                  <a:pt x="6314227" y="2924069"/>
                  <a:pt x="6305256" y="2965146"/>
                </a:cubicBezTo>
                <a:lnTo>
                  <a:pt x="6297430" y="3010980"/>
                </a:lnTo>
                <a:lnTo>
                  <a:pt x="6301903" y="3017531"/>
                </a:lnTo>
                <a:lnTo>
                  <a:pt x="6312288" y="3141762"/>
                </a:lnTo>
                <a:cubicBezTo>
                  <a:pt x="6310891" y="3148458"/>
                  <a:pt x="6311653" y="3156601"/>
                  <a:pt x="6317307" y="3167974"/>
                </a:cubicBezTo>
                <a:lnTo>
                  <a:pt x="6319343" y="3170223"/>
                </a:lnTo>
                <a:lnTo>
                  <a:pt x="6388791" y="3425292"/>
                </a:lnTo>
                <a:cubicBezTo>
                  <a:pt x="6411564" y="3519098"/>
                  <a:pt x="6451294" y="3670230"/>
                  <a:pt x="6473625" y="3778499"/>
                </a:cubicBezTo>
                <a:cubicBezTo>
                  <a:pt x="6461715" y="3876413"/>
                  <a:pt x="6479795" y="3911499"/>
                  <a:pt x="6488572" y="4010514"/>
                </a:cubicBezTo>
                <a:cubicBezTo>
                  <a:pt x="6537658" y="4041328"/>
                  <a:pt x="6522549" y="4094791"/>
                  <a:pt x="6542727" y="4142824"/>
                </a:cubicBezTo>
                <a:cubicBezTo>
                  <a:pt x="6562367" y="4174785"/>
                  <a:pt x="6560025" y="4194356"/>
                  <a:pt x="6574700" y="4253089"/>
                </a:cubicBezTo>
                <a:lnTo>
                  <a:pt x="6630782" y="4495230"/>
                </a:lnTo>
                <a:cubicBezTo>
                  <a:pt x="6629041" y="4518096"/>
                  <a:pt x="6642831" y="4583613"/>
                  <a:pt x="6657121" y="4592798"/>
                </a:cubicBezTo>
                <a:cubicBezTo>
                  <a:pt x="6662404" y="4605798"/>
                  <a:pt x="6661388" y="4622935"/>
                  <a:pt x="6675304" y="4625784"/>
                </a:cubicBezTo>
                <a:cubicBezTo>
                  <a:pt x="6692614" y="4632048"/>
                  <a:pt x="6678575" y="4686348"/>
                  <a:pt x="6695194" y="4674587"/>
                </a:cubicBezTo>
                <a:cubicBezTo>
                  <a:pt x="6692850" y="4684186"/>
                  <a:pt x="6692968" y="4695174"/>
                  <a:pt x="6694674" y="4706669"/>
                </a:cubicBezTo>
                <a:lnTo>
                  <a:pt x="6696125" y="4712312"/>
                </a:lnTo>
                <a:lnTo>
                  <a:pt x="6683308" y="4752491"/>
                </a:lnTo>
                <a:cubicBezTo>
                  <a:pt x="6668335" y="4814629"/>
                  <a:pt x="6667993" y="4870176"/>
                  <a:pt x="6662625" y="4924134"/>
                </a:cubicBezTo>
                <a:cubicBezTo>
                  <a:pt x="6658601" y="5004697"/>
                  <a:pt x="6700287" y="4943260"/>
                  <a:pt x="6666282" y="5049729"/>
                </a:cubicBezTo>
                <a:cubicBezTo>
                  <a:pt x="6680923" y="5057425"/>
                  <a:pt x="6681720" y="5069899"/>
                  <a:pt x="6674923" y="5092608"/>
                </a:cubicBezTo>
                <a:cubicBezTo>
                  <a:pt x="6674055" y="5131530"/>
                  <a:pt x="6710642" y="5120894"/>
                  <a:pt x="6688949" y="5164561"/>
                </a:cubicBezTo>
                <a:lnTo>
                  <a:pt x="6713476" y="5227429"/>
                </a:lnTo>
                <a:cubicBezTo>
                  <a:pt x="6707551" y="5224995"/>
                  <a:pt x="6700321" y="5279972"/>
                  <a:pt x="6699741" y="5295738"/>
                </a:cubicBezTo>
                <a:cubicBezTo>
                  <a:pt x="6701613" y="5328539"/>
                  <a:pt x="6674230" y="5338382"/>
                  <a:pt x="6698438" y="5353315"/>
                </a:cubicBezTo>
                <a:lnTo>
                  <a:pt x="6705394" y="5356747"/>
                </a:lnTo>
                <a:cubicBezTo>
                  <a:pt x="6705576" y="5359175"/>
                  <a:pt x="6705758" y="5361603"/>
                  <a:pt x="6705941" y="5364029"/>
                </a:cubicBezTo>
                <a:cubicBezTo>
                  <a:pt x="6705372" y="5367899"/>
                  <a:pt x="6703413" y="5370023"/>
                  <a:pt x="6698760" y="5369188"/>
                </a:cubicBezTo>
                <a:cubicBezTo>
                  <a:pt x="6715543" y="5400565"/>
                  <a:pt x="6682626" y="5434448"/>
                  <a:pt x="6674560" y="5465115"/>
                </a:cubicBezTo>
                <a:cubicBezTo>
                  <a:pt x="6691190" y="5489165"/>
                  <a:pt x="6702277" y="5478984"/>
                  <a:pt x="6698322" y="5543278"/>
                </a:cubicBezTo>
                <a:lnTo>
                  <a:pt x="6673987" y="5606762"/>
                </a:lnTo>
                <a:lnTo>
                  <a:pt x="6665359" y="5656986"/>
                </a:lnTo>
                <a:lnTo>
                  <a:pt x="6718420" y="5747675"/>
                </a:lnTo>
                <a:cubicBezTo>
                  <a:pt x="6736039" y="5788270"/>
                  <a:pt x="6794550" y="5740224"/>
                  <a:pt x="6786357" y="5797270"/>
                </a:cubicBezTo>
                <a:cubicBezTo>
                  <a:pt x="6803000" y="5835160"/>
                  <a:pt x="6831082" y="5856958"/>
                  <a:pt x="6834299" y="5897781"/>
                </a:cubicBezTo>
                <a:cubicBezTo>
                  <a:pt x="6850938" y="5902014"/>
                  <a:pt x="6860579" y="5910872"/>
                  <a:pt x="6848771" y="5936497"/>
                </a:cubicBezTo>
                <a:lnTo>
                  <a:pt x="6883460" y="6064046"/>
                </a:lnTo>
                <a:cubicBezTo>
                  <a:pt x="6906450" y="6070324"/>
                  <a:pt x="6870051" y="6102610"/>
                  <a:pt x="6896072" y="6107188"/>
                </a:cubicBezTo>
                <a:cubicBezTo>
                  <a:pt x="6912283" y="6129421"/>
                  <a:pt x="6963567" y="6167207"/>
                  <a:pt x="6980725" y="6197444"/>
                </a:cubicBezTo>
                <a:cubicBezTo>
                  <a:pt x="6947762" y="6297975"/>
                  <a:pt x="6995609" y="6226141"/>
                  <a:pt x="6999028" y="6288610"/>
                </a:cubicBezTo>
                <a:cubicBezTo>
                  <a:pt x="6997432" y="6346629"/>
                  <a:pt x="7058551" y="6337651"/>
                  <a:pt x="7021306" y="6426700"/>
                </a:cubicBezTo>
                <a:cubicBezTo>
                  <a:pt x="7020466" y="6447474"/>
                  <a:pt x="7026793" y="6469543"/>
                  <a:pt x="7033259" y="6489284"/>
                </a:cubicBezTo>
                <a:lnTo>
                  <a:pt x="7037119" y="6501140"/>
                </a:lnTo>
                <a:lnTo>
                  <a:pt x="7037119" y="6557754"/>
                </a:lnTo>
                <a:lnTo>
                  <a:pt x="7031649" y="6569925"/>
                </a:lnTo>
                <a:cubicBezTo>
                  <a:pt x="7023197" y="6591634"/>
                  <a:pt x="7028560" y="6588450"/>
                  <a:pt x="7011548" y="6615002"/>
                </a:cubicBezTo>
                <a:cubicBezTo>
                  <a:pt x="7016567" y="6637881"/>
                  <a:pt x="7011534" y="6732922"/>
                  <a:pt x="7021837" y="6743644"/>
                </a:cubicBezTo>
                <a:cubicBezTo>
                  <a:pt x="7023032" y="6757943"/>
                  <a:pt x="7005198" y="6842091"/>
                  <a:pt x="7006394" y="6856390"/>
                </a:cubicBezTo>
                <a:lnTo>
                  <a:pt x="7037119" y="6856494"/>
                </a:lnTo>
                <a:lnTo>
                  <a:pt x="7037119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47CEF-56BB-446E-9B5D-3F7BE5CF4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0820" y="2147356"/>
            <a:ext cx="3885061" cy="4107021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the name suggests, it co-trains two KNNs that iteratively feed each other with the other’s recommendation. This increases the number of ratings in the dataset and thus decreases sparsity and cold-starts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opposed to bootstrapped KNN, it only uses confident prediction to co-train the next model, meaning it’s not as naive as the bootstrapping approach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939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331648" cy="1978172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36649" y="488969"/>
                  <a:pt x="9316893" y="491390"/>
                </a:cubicBezTo>
                <a:cubicBezTo>
                  <a:pt x="9298834" y="504511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79948" y="576062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407128" y="961344"/>
                </a:lnTo>
                <a:lnTo>
                  <a:pt x="8380548" y="987916"/>
                </a:lnTo>
                <a:lnTo>
                  <a:pt x="8379462" y="987106"/>
                </a:lnTo>
                <a:cubicBezTo>
                  <a:pt x="8376507" y="985864"/>
                  <a:pt x="8373362" y="986042"/>
                  <a:pt x="8369725" y="989186"/>
                </a:cubicBezTo>
                <a:cubicBezTo>
                  <a:pt x="8357221" y="990792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72124" y="1029408"/>
                  <a:pt x="8269666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43525" y="1179064"/>
                </a:lnTo>
                <a:lnTo>
                  <a:pt x="7685942" y="1233723"/>
                </a:lnTo>
                <a:lnTo>
                  <a:pt x="7586920" y="1261888"/>
                </a:lnTo>
                <a:cubicBezTo>
                  <a:pt x="7556723" y="1298911"/>
                  <a:pt x="7489186" y="1249860"/>
                  <a:pt x="7486100" y="1292563"/>
                </a:cubicBezTo>
                <a:cubicBezTo>
                  <a:pt x="7454875" y="1308356"/>
                  <a:pt x="7449202" y="1300366"/>
                  <a:pt x="7407190" y="1314737"/>
                </a:cubicBezTo>
                <a:cubicBezTo>
                  <a:pt x="7368386" y="1364011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23400" y="1671703"/>
                  <a:pt x="5529437" y="1636968"/>
                </a:cubicBezTo>
                <a:cubicBezTo>
                  <a:pt x="5500069" y="1636638"/>
                  <a:pt x="5481558" y="1636672"/>
                  <a:pt x="5440853" y="1657958"/>
                </a:cubicBezTo>
                <a:cubicBezTo>
                  <a:pt x="5340428" y="1673293"/>
                  <a:pt x="5074771" y="1739921"/>
                  <a:pt x="4945936" y="1713743"/>
                </a:cubicBezTo>
                <a:cubicBezTo>
                  <a:pt x="4914142" y="1717597"/>
                  <a:pt x="4837317" y="1726609"/>
                  <a:pt x="4818446" y="1726895"/>
                </a:cubicBezTo>
                <a:lnTo>
                  <a:pt x="4813657" y="1730706"/>
                </a:lnTo>
                <a:lnTo>
                  <a:pt x="4759058" y="1766533"/>
                </a:lnTo>
                <a:cubicBezTo>
                  <a:pt x="4747481" y="1770744"/>
                  <a:pt x="4734604" y="1772921"/>
                  <a:pt x="4719749" y="1771811"/>
                </a:cubicBezTo>
                <a:cubicBezTo>
                  <a:pt x="4667035" y="1745585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12575" y="1805339"/>
                  <a:pt x="4320575" y="1832722"/>
                </a:cubicBezTo>
                <a:cubicBezTo>
                  <a:pt x="4282030" y="1809397"/>
                  <a:pt x="4252210" y="1859755"/>
                  <a:pt x="4220200" y="1873173"/>
                </a:cubicBezTo>
                <a:cubicBezTo>
                  <a:pt x="4189784" y="1872580"/>
                  <a:pt x="4175475" y="1885756"/>
                  <a:pt x="4105361" y="1894711"/>
                </a:cubicBezTo>
                <a:cubicBezTo>
                  <a:pt x="4071894" y="1867524"/>
                  <a:pt x="4035294" y="1916372"/>
                  <a:pt x="3973223" y="1881015"/>
                </a:cubicBezTo>
                <a:cubicBezTo>
                  <a:pt x="3971330" y="1884974"/>
                  <a:pt x="3952843" y="1881390"/>
                  <a:pt x="3900992" y="1880603"/>
                </a:cubicBezTo>
                <a:cubicBezTo>
                  <a:pt x="3849141" y="1879815"/>
                  <a:pt x="3740259" y="1879432"/>
                  <a:pt x="3662119" y="1876289"/>
                </a:cubicBezTo>
                <a:cubicBezTo>
                  <a:pt x="3573420" y="1876991"/>
                  <a:pt x="3613412" y="1915150"/>
                  <a:pt x="3496919" y="1873180"/>
                </a:cubicBezTo>
                <a:cubicBezTo>
                  <a:pt x="3488062" y="1895719"/>
                  <a:pt x="3474293" y="1897950"/>
                  <a:pt x="3449433" y="1889681"/>
                </a:cubicBezTo>
                <a:cubicBezTo>
                  <a:pt x="3406553" y="1891629"/>
                  <a:pt x="3417350" y="1945453"/>
                  <a:pt x="3369766" y="1916653"/>
                </a:cubicBezTo>
                <a:cubicBezTo>
                  <a:pt x="3338805" y="1929531"/>
                  <a:pt x="3310151" y="1915620"/>
                  <a:pt x="3290336" y="1925039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57504" y="1957276"/>
                </a:lnTo>
                <a:lnTo>
                  <a:pt x="3115176" y="1943459"/>
                </a:lnTo>
                <a:cubicBezTo>
                  <a:pt x="3095397" y="1937281"/>
                  <a:pt x="3080878" y="1929976"/>
                  <a:pt x="3038835" y="1920210"/>
                </a:cubicBezTo>
                <a:cubicBezTo>
                  <a:pt x="3011900" y="1947086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1037" y="1967486"/>
                  <a:pt x="2001803" y="1954594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391573" y="1790862"/>
                  <a:pt x="1332568" y="1793149"/>
                </a:cubicBezTo>
                <a:cubicBezTo>
                  <a:pt x="1236287" y="1833446"/>
                  <a:pt x="1335185" y="1756546"/>
                  <a:pt x="1186881" y="1768613"/>
                </a:cubicBezTo>
                <a:cubicBezTo>
                  <a:pt x="1178443" y="1775469"/>
                  <a:pt x="1160576" y="1767918"/>
                  <a:pt x="1162595" y="1758337"/>
                </a:cubicBezTo>
                <a:cubicBezTo>
                  <a:pt x="1153167" y="1761117"/>
                  <a:pt x="1130472" y="1779083"/>
                  <a:pt x="1128523" y="1763621"/>
                </a:cubicBezTo>
                <a:cubicBezTo>
                  <a:pt x="1081415" y="1760756"/>
                  <a:pt x="1034361" y="1768718"/>
                  <a:pt x="991903" y="1786741"/>
                </a:cubicBezTo>
                <a:cubicBezTo>
                  <a:pt x="966383" y="1781126"/>
                  <a:pt x="949501" y="1831241"/>
                  <a:pt x="883960" y="1822386"/>
                </a:cubicBezTo>
                <a:cubicBezTo>
                  <a:pt x="831931" y="1790865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8839A-D51E-4494-9130-D05889620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r>
              <a:rPr lang="pl-PL" dirty="0"/>
              <a:t>User VS </a:t>
            </a:r>
            <a:r>
              <a:rPr lang="pl-PL" dirty="0" err="1"/>
              <a:t>Item</a:t>
            </a:r>
            <a:r>
              <a:rPr lang="pl-PL" dirty="0"/>
              <a:t> KNN 	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341CA-1C9E-4D80-BD31-FFCD3FC1E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296161"/>
            <a:ext cx="4788505" cy="3846012"/>
          </a:xfrm>
        </p:spPr>
        <p:txBody>
          <a:bodyPr>
            <a:normAutofit/>
          </a:bodyPr>
          <a:lstStyle/>
          <a:p>
            <a:endParaRPr lang="pl-PL" dirty="0"/>
          </a:p>
          <a:p>
            <a:r>
              <a:rPr lang="pl-PL" dirty="0"/>
              <a:t>As we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see</a:t>
            </a:r>
            <a:r>
              <a:rPr lang="pl-PL" dirty="0"/>
              <a:t>, </a:t>
            </a:r>
            <a:r>
              <a:rPr lang="pl-PL" dirty="0" err="1"/>
              <a:t>both</a:t>
            </a:r>
            <a:r>
              <a:rPr lang="pl-PL" dirty="0"/>
              <a:t> </a:t>
            </a:r>
            <a:r>
              <a:rPr lang="pl-PL" dirty="0" err="1"/>
              <a:t>user</a:t>
            </a:r>
            <a:r>
              <a:rPr lang="pl-PL" dirty="0"/>
              <a:t> and </a:t>
            </a:r>
            <a:r>
              <a:rPr lang="pl-PL" dirty="0" err="1"/>
              <a:t>item</a:t>
            </a:r>
            <a:r>
              <a:rPr lang="pl-PL" dirty="0"/>
              <a:t> KNN </a:t>
            </a:r>
            <a:r>
              <a:rPr lang="pl-PL" dirty="0" err="1"/>
              <a:t>perform</a:t>
            </a:r>
            <a:r>
              <a:rPr lang="pl-PL" dirty="0"/>
              <a:t> </a:t>
            </a:r>
            <a:r>
              <a:rPr lang="pl-PL" dirty="0" err="1"/>
              <a:t>best</a:t>
            </a:r>
            <a:r>
              <a:rPr lang="pl-PL" dirty="0"/>
              <a:t> with </a:t>
            </a:r>
            <a:r>
              <a:rPr lang="pl-PL" dirty="0" err="1"/>
              <a:t>neighbourhood</a:t>
            </a:r>
            <a:r>
              <a:rPr lang="pl-PL" dirty="0"/>
              <a:t> </a:t>
            </a:r>
            <a:r>
              <a:rPr lang="pl-PL" dirty="0" err="1"/>
              <a:t>size</a:t>
            </a:r>
            <a:r>
              <a:rPr lang="pl-PL" dirty="0"/>
              <a:t> </a:t>
            </a:r>
            <a:r>
              <a:rPr lang="pl-PL" dirty="0" err="1"/>
              <a:t>around</a:t>
            </a:r>
            <a:r>
              <a:rPr lang="pl-PL" dirty="0"/>
              <a:t> 10-20</a:t>
            </a:r>
          </a:p>
          <a:p>
            <a:r>
              <a:rPr lang="pl-PL" dirty="0" err="1"/>
              <a:t>Item</a:t>
            </a:r>
            <a:r>
              <a:rPr lang="pl-PL" dirty="0"/>
              <a:t> </a:t>
            </a:r>
            <a:r>
              <a:rPr lang="pl-PL" dirty="0" err="1"/>
              <a:t>based</a:t>
            </a:r>
            <a:r>
              <a:rPr lang="pl-PL" dirty="0"/>
              <a:t> KNN </a:t>
            </a:r>
            <a:r>
              <a:rPr lang="pl-PL" dirty="0" err="1"/>
              <a:t>outperforms</a:t>
            </a:r>
            <a:r>
              <a:rPr lang="pl-PL" dirty="0"/>
              <a:t> User </a:t>
            </a:r>
            <a:r>
              <a:rPr lang="pl-PL" dirty="0" err="1"/>
              <a:t>based</a:t>
            </a:r>
            <a:r>
              <a:rPr lang="pl-PL" dirty="0"/>
              <a:t> </a:t>
            </a:r>
            <a:r>
              <a:rPr lang="pl-PL"/>
              <a:t>by 5.9%</a:t>
            </a:r>
            <a:endParaRPr lang="pl-PL" dirty="0"/>
          </a:p>
          <a:p>
            <a:r>
              <a:rPr lang="pl-PL" dirty="0" err="1"/>
              <a:t>Suggests</a:t>
            </a:r>
            <a:r>
              <a:rPr lang="pl-PL" dirty="0"/>
              <a:t> </a:t>
            </a:r>
            <a:r>
              <a:rPr lang="pl-PL" dirty="0" err="1"/>
              <a:t>similities</a:t>
            </a:r>
            <a:r>
              <a:rPr lang="pl-PL" dirty="0"/>
              <a:t> </a:t>
            </a:r>
            <a:r>
              <a:rPr lang="pl-PL" dirty="0" err="1"/>
              <a:t>between</a:t>
            </a:r>
            <a:r>
              <a:rPr lang="pl-PL" dirty="0"/>
              <a:t> </a:t>
            </a:r>
            <a:r>
              <a:rPr lang="pl-PL" dirty="0" err="1"/>
              <a:t>items</a:t>
            </a:r>
            <a:r>
              <a:rPr lang="pl-PL" dirty="0"/>
              <a:t> </a:t>
            </a:r>
            <a:r>
              <a:rPr lang="pl-PL" dirty="0" err="1"/>
              <a:t>give</a:t>
            </a:r>
            <a:r>
              <a:rPr lang="pl-PL" dirty="0"/>
              <a:t> </a:t>
            </a:r>
            <a:r>
              <a:rPr lang="pl-PL" dirty="0" err="1"/>
              <a:t>more</a:t>
            </a:r>
            <a:r>
              <a:rPr lang="pl-PL" dirty="0"/>
              <a:t> </a:t>
            </a:r>
            <a:r>
              <a:rPr lang="pl-PL" dirty="0" err="1"/>
              <a:t>insight</a:t>
            </a:r>
            <a:r>
              <a:rPr lang="pl-PL" dirty="0"/>
              <a:t> </a:t>
            </a:r>
            <a:r>
              <a:rPr lang="pl-PL" dirty="0" err="1"/>
              <a:t>than</a:t>
            </a:r>
            <a:r>
              <a:rPr lang="pl-PL" dirty="0"/>
              <a:t> </a:t>
            </a:r>
            <a:r>
              <a:rPr lang="pl-PL" dirty="0" err="1"/>
              <a:t>users</a:t>
            </a:r>
            <a:endParaRPr lang="pl-PL" dirty="0"/>
          </a:p>
          <a:p>
            <a:endParaRPr lang="en-GB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E841B23A-7A92-4CA4-B57B-9963D70DD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728" y="1603111"/>
            <a:ext cx="6619186" cy="5129869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64E267B-3F5A-4357-9E7F-C5FBE5D3B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0426" y="5902730"/>
            <a:ext cx="5741575" cy="955271"/>
          </a:xfrm>
          <a:custGeom>
            <a:avLst/>
            <a:gdLst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791651 w 5741575"/>
              <a:gd name="connsiteY38" fmla="*/ 567019 h 955271"/>
              <a:gd name="connsiteX39" fmla="*/ 1873778 w 5741575"/>
              <a:gd name="connsiteY39" fmla="*/ 530130 h 955271"/>
              <a:gd name="connsiteX40" fmla="*/ 1988411 w 5741575"/>
              <a:gd name="connsiteY40" fmla="*/ 491599 h 955271"/>
              <a:gd name="connsiteX41" fmla="*/ 2085507 w 5741575"/>
              <a:gd name="connsiteY41" fmla="*/ 498527 h 955271"/>
              <a:gd name="connsiteX42" fmla="*/ 2090767 w 5741575"/>
              <a:gd name="connsiteY42" fmla="*/ 490616 h 955271"/>
              <a:gd name="connsiteX43" fmla="*/ 2151143 w 5741575"/>
              <a:gd name="connsiteY43" fmla="*/ 478332 h 955271"/>
              <a:gd name="connsiteX44" fmla="*/ 2378710 w 5741575"/>
              <a:gd name="connsiteY44" fmla="*/ 477570 h 955271"/>
              <a:gd name="connsiteX45" fmla="*/ 2496256 w 5741575"/>
              <a:gd name="connsiteY45" fmla="*/ 452396 h 955271"/>
              <a:gd name="connsiteX46" fmla="*/ 2535387 w 5741575"/>
              <a:gd name="connsiteY46" fmla="*/ 436645 h 955271"/>
              <a:gd name="connsiteX47" fmla="*/ 2601109 w 5741575"/>
              <a:gd name="connsiteY47" fmla="*/ 410678 h 955271"/>
              <a:gd name="connsiteX48" fmla="*/ 2643855 w 5741575"/>
              <a:gd name="connsiteY48" fmla="*/ 374482 h 955271"/>
              <a:gd name="connsiteX49" fmla="*/ 2657726 w 5741575"/>
              <a:gd name="connsiteY49" fmla="*/ 365841 h 955271"/>
              <a:gd name="connsiteX50" fmla="*/ 2687125 w 5741575"/>
              <a:gd name="connsiteY50" fmla="*/ 366820 h 955271"/>
              <a:gd name="connsiteX51" fmla="*/ 2697479 w 5741575"/>
              <a:gd name="connsiteY51" fmla="*/ 361430 h 955271"/>
              <a:gd name="connsiteX52" fmla="*/ 2701547 w 5741575"/>
              <a:gd name="connsiteY52" fmla="*/ 361545 h 955271"/>
              <a:gd name="connsiteX53" fmla="*/ 2711054 w 5741575"/>
              <a:gd name="connsiteY53" fmla="*/ 360597 h 955271"/>
              <a:gd name="connsiteX54" fmla="*/ 2710438 w 5741575"/>
              <a:gd name="connsiteY54" fmla="*/ 366958 h 955271"/>
              <a:gd name="connsiteX55" fmla="*/ 2722936 w 5741575"/>
              <a:gd name="connsiteY55" fmla="*/ 377633 h 955271"/>
              <a:gd name="connsiteX56" fmla="*/ 2777227 w 5741575"/>
              <a:gd name="connsiteY56" fmla="*/ 368972 h 955271"/>
              <a:gd name="connsiteX57" fmla="*/ 2779510 w 5741575"/>
              <a:gd name="connsiteY57" fmla="*/ 361652 h 955271"/>
              <a:gd name="connsiteX58" fmla="*/ 2786278 w 5741575"/>
              <a:gd name="connsiteY58" fmla="*/ 359869 h 955271"/>
              <a:gd name="connsiteX59" fmla="*/ 2792101 w 5741575"/>
              <a:gd name="connsiteY59" fmla="*/ 365927 h 955271"/>
              <a:gd name="connsiteX60" fmla="*/ 2885545 w 5741575"/>
              <a:gd name="connsiteY60" fmla="*/ 372818 h 955271"/>
              <a:gd name="connsiteX61" fmla="*/ 3009558 w 5741575"/>
              <a:gd name="connsiteY61" fmla="*/ 370573 h 955271"/>
              <a:gd name="connsiteX62" fmla="*/ 3095010 w 5741575"/>
              <a:gd name="connsiteY62" fmla="*/ 332454 h 955271"/>
              <a:gd name="connsiteX63" fmla="*/ 3103742 w 5741575"/>
              <a:gd name="connsiteY63" fmla="*/ 337974 h 955271"/>
              <a:gd name="connsiteX64" fmla="*/ 3165093 w 5741575"/>
              <a:gd name="connsiteY64" fmla="*/ 329459 h 955271"/>
              <a:gd name="connsiteX65" fmla="*/ 3373785 w 5741575"/>
              <a:gd name="connsiteY65" fmla="*/ 255680 h 955271"/>
              <a:gd name="connsiteX66" fmla="*/ 3493851 w 5741575"/>
              <a:gd name="connsiteY66" fmla="*/ 240255 h 955271"/>
              <a:gd name="connsiteX67" fmla="*/ 3537470 w 5741575"/>
              <a:gd name="connsiteY67" fmla="*/ 241867 h 955271"/>
              <a:gd name="connsiteX68" fmla="*/ 3610489 w 5741575"/>
              <a:gd name="connsiteY68" fmla="*/ 244128 h 955271"/>
              <a:gd name="connsiteX69" fmla="*/ 3667539 w 5741575"/>
              <a:gd name="connsiteY69" fmla="*/ 263271 h 955271"/>
              <a:gd name="connsiteX70" fmla="*/ 3727614 w 5741575"/>
              <a:gd name="connsiteY70" fmla="*/ 258245 h 955271"/>
              <a:gd name="connsiteX71" fmla="*/ 3738369 w 5741575"/>
              <a:gd name="connsiteY71" fmla="*/ 234506 h 955271"/>
              <a:gd name="connsiteX72" fmla="*/ 3803670 w 5741575"/>
              <a:gd name="connsiteY72" fmla="*/ 236457 h 955271"/>
              <a:gd name="connsiteX73" fmla="*/ 3903080 w 5741575"/>
              <a:gd name="connsiteY73" fmla="*/ 241890 h 955271"/>
              <a:gd name="connsiteX74" fmla="*/ 3959588 w 5741575"/>
              <a:gd name="connsiteY74" fmla="*/ 239195 h 955271"/>
              <a:gd name="connsiteX75" fmla="*/ 4114838 w 5741575"/>
              <a:gd name="connsiteY75" fmla="*/ 238165 h 955271"/>
              <a:gd name="connsiteX76" fmla="*/ 4271023 w 5741575"/>
              <a:gd name="connsiteY76" fmla="*/ 241959 h 955271"/>
              <a:gd name="connsiteX77" fmla="*/ 4367397 w 5741575"/>
              <a:gd name="connsiteY77" fmla="*/ 271442 h 955271"/>
              <a:gd name="connsiteX78" fmla="*/ 4495366 w 5741575"/>
              <a:gd name="connsiteY78" fmla="*/ 271618 h 955271"/>
              <a:gd name="connsiteX79" fmla="*/ 4517347 w 5741575"/>
              <a:gd name="connsiteY79" fmla="*/ 275639 h 955271"/>
              <a:gd name="connsiteX80" fmla="*/ 4546116 w 5741575"/>
              <a:gd name="connsiteY80" fmla="*/ 268568 h 955271"/>
              <a:gd name="connsiteX81" fmla="*/ 4661259 w 5741575"/>
              <a:gd name="connsiteY81" fmla="*/ 238966 h 955271"/>
              <a:gd name="connsiteX82" fmla="*/ 4750403 w 5741575"/>
              <a:gd name="connsiteY82" fmla="*/ 204364 h 955271"/>
              <a:gd name="connsiteX83" fmla="*/ 4867614 w 5741575"/>
              <a:gd name="connsiteY83" fmla="*/ 208668 h 955271"/>
              <a:gd name="connsiteX84" fmla="*/ 4937036 w 5741575"/>
              <a:gd name="connsiteY84" fmla="*/ 195446 h 955271"/>
              <a:gd name="connsiteX85" fmla="*/ 5047626 w 5741575"/>
              <a:gd name="connsiteY85" fmla="*/ 149604 h 955271"/>
              <a:gd name="connsiteX86" fmla="*/ 5200247 w 5741575"/>
              <a:gd name="connsiteY86" fmla="*/ 142695 h 955271"/>
              <a:gd name="connsiteX87" fmla="*/ 5235691 w 5741575"/>
              <a:gd name="connsiteY87" fmla="*/ 173330 h 955271"/>
              <a:gd name="connsiteX88" fmla="*/ 5280133 w 5741575"/>
              <a:gd name="connsiteY88" fmla="*/ 189342 h 955271"/>
              <a:gd name="connsiteX89" fmla="*/ 5291963 w 5741575"/>
              <a:gd name="connsiteY89" fmla="*/ 139446 h 955271"/>
              <a:gd name="connsiteX90" fmla="*/ 5418472 w 5741575"/>
              <a:gd name="connsiteY90" fmla="*/ 89163 h 955271"/>
              <a:gd name="connsiteX91" fmla="*/ 5482354 w 5741575"/>
              <a:gd name="connsiteY91" fmla="*/ 69470 h 955271"/>
              <a:gd name="connsiteX92" fmla="*/ 5583280 w 5741575"/>
              <a:gd name="connsiteY92" fmla="*/ 49787 h 955271"/>
              <a:gd name="connsiteX93" fmla="*/ 5613766 w 5741575"/>
              <a:gd name="connsiteY93" fmla="*/ 41855 h 955271"/>
              <a:gd name="connsiteX94" fmla="*/ 5684952 w 5741575"/>
              <a:gd name="connsiteY94" fmla="*/ 26088 h 95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5741575" h="955271">
                <a:moveTo>
                  <a:pt x="5741575" y="0"/>
                </a:moveTo>
                <a:lnTo>
                  <a:pt x="5741575" y="955271"/>
                </a:lnTo>
                <a:lnTo>
                  <a:pt x="0" y="955271"/>
                </a:lnTo>
                <a:lnTo>
                  <a:pt x="8558" y="953971"/>
                </a:lnTo>
                <a:lnTo>
                  <a:pt x="16894" y="953847"/>
                </a:lnTo>
                <a:cubicBezTo>
                  <a:pt x="22474" y="953361"/>
                  <a:pt x="25973" y="952524"/>
                  <a:pt x="28156" y="951374"/>
                </a:cubicBezTo>
                <a:cubicBezTo>
                  <a:pt x="28201" y="951240"/>
                  <a:pt x="28247" y="951105"/>
                  <a:pt x="28293" y="950971"/>
                </a:cubicBezTo>
                <a:lnTo>
                  <a:pt x="39115" y="949326"/>
                </a:lnTo>
                <a:cubicBezTo>
                  <a:pt x="57701" y="947335"/>
                  <a:pt x="76089" y="946141"/>
                  <a:pt x="93851" y="945611"/>
                </a:cubicBezTo>
                <a:cubicBezTo>
                  <a:pt x="99905" y="923404"/>
                  <a:pt x="170209" y="932855"/>
                  <a:pt x="148657" y="898134"/>
                </a:cubicBezTo>
                <a:cubicBezTo>
                  <a:pt x="172173" y="896348"/>
                  <a:pt x="191809" y="908449"/>
                  <a:pt x="174554" y="886351"/>
                </a:cubicBezTo>
                <a:cubicBezTo>
                  <a:pt x="182014" y="885083"/>
                  <a:pt x="185699" y="882087"/>
                  <a:pt x="187633" y="878226"/>
                </a:cubicBezTo>
                <a:cubicBezTo>
                  <a:pt x="187742" y="877663"/>
                  <a:pt x="187852" y="877101"/>
                  <a:pt x="187961" y="876538"/>
                </a:cubicBezTo>
                <a:lnTo>
                  <a:pt x="240501" y="873150"/>
                </a:lnTo>
                <a:lnTo>
                  <a:pt x="246345" y="869942"/>
                </a:lnTo>
                <a:lnTo>
                  <a:pt x="282041" y="871263"/>
                </a:lnTo>
                <a:lnTo>
                  <a:pt x="299711" y="870064"/>
                </a:lnTo>
                <a:lnTo>
                  <a:pt x="306299" y="873609"/>
                </a:lnTo>
                <a:cubicBezTo>
                  <a:pt x="312531" y="875279"/>
                  <a:pt x="320316" y="874896"/>
                  <a:pt x="331571" y="869866"/>
                </a:cubicBezTo>
                <a:lnTo>
                  <a:pt x="333872" y="867971"/>
                </a:lnTo>
                <a:lnTo>
                  <a:pt x="356953" y="870334"/>
                </a:lnTo>
                <a:cubicBezTo>
                  <a:pt x="364772" y="872042"/>
                  <a:pt x="372199" y="874762"/>
                  <a:pt x="379005" y="878900"/>
                </a:cubicBezTo>
                <a:cubicBezTo>
                  <a:pt x="436788" y="836391"/>
                  <a:pt x="512367" y="847456"/>
                  <a:pt x="585428" y="826440"/>
                </a:cubicBezTo>
                <a:cubicBezTo>
                  <a:pt x="600236" y="776571"/>
                  <a:pt x="751447" y="800939"/>
                  <a:pt x="787156" y="838447"/>
                </a:cubicBezTo>
                <a:cubicBezTo>
                  <a:pt x="767750" y="789794"/>
                  <a:pt x="977582" y="857915"/>
                  <a:pt x="898586" y="808502"/>
                </a:cubicBezTo>
                <a:cubicBezTo>
                  <a:pt x="926099" y="807167"/>
                  <a:pt x="944922" y="782490"/>
                  <a:pt x="924063" y="770210"/>
                </a:cubicBezTo>
                <a:cubicBezTo>
                  <a:pt x="1015917" y="786259"/>
                  <a:pt x="1117953" y="728408"/>
                  <a:pt x="1212574" y="724238"/>
                </a:cubicBezTo>
                <a:cubicBezTo>
                  <a:pt x="1245879" y="677520"/>
                  <a:pt x="1233543" y="716744"/>
                  <a:pt x="1280768" y="699122"/>
                </a:cubicBezTo>
                <a:cubicBezTo>
                  <a:pt x="1280824" y="735474"/>
                  <a:pt x="1333787" y="667235"/>
                  <a:pt x="1352027" y="704323"/>
                </a:cubicBezTo>
                <a:cubicBezTo>
                  <a:pt x="1360044" y="699941"/>
                  <a:pt x="1367234" y="694526"/>
                  <a:pt x="1374314" y="688815"/>
                </a:cubicBezTo>
                <a:lnTo>
                  <a:pt x="1378034" y="685842"/>
                </a:lnTo>
                <a:lnTo>
                  <a:pt x="1395604" y="680460"/>
                </a:lnTo>
                <a:lnTo>
                  <a:pt x="1397206" y="670793"/>
                </a:lnTo>
                <a:lnTo>
                  <a:pt x="1421250" y="656855"/>
                </a:lnTo>
                <a:cubicBezTo>
                  <a:pt x="1430770" y="652893"/>
                  <a:pt x="1441623" y="650105"/>
                  <a:pt x="1454524" y="649224"/>
                </a:cubicBezTo>
                <a:cubicBezTo>
                  <a:pt x="1502655" y="660482"/>
                  <a:pt x="1556151" y="606226"/>
                  <a:pt x="1616217" y="622107"/>
                </a:cubicBezTo>
                <a:cubicBezTo>
                  <a:pt x="1637755" y="624837"/>
                  <a:pt x="1701030" y="614257"/>
                  <a:pt x="1710928" y="600666"/>
                </a:cubicBezTo>
                <a:cubicBezTo>
                  <a:pt x="1723693" y="596072"/>
                  <a:pt x="1739861" y="597834"/>
                  <a:pt x="1743718" y="584327"/>
                </a:cubicBezTo>
                <a:cubicBezTo>
                  <a:pt x="1751098" y="567647"/>
                  <a:pt x="1801421" y="583831"/>
                  <a:pt x="1791651" y="567019"/>
                </a:cubicBezTo>
                <a:cubicBezTo>
                  <a:pt x="1827282" y="577929"/>
                  <a:pt x="1847642" y="542228"/>
                  <a:pt x="1873778" y="530130"/>
                </a:cubicBezTo>
                <a:cubicBezTo>
                  <a:pt x="1902425" y="541995"/>
                  <a:pt x="1929013" y="504913"/>
                  <a:pt x="1988411" y="491599"/>
                </a:cubicBezTo>
                <a:cubicBezTo>
                  <a:pt x="2020077" y="505546"/>
                  <a:pt x="2028363" y="482381"/>
                  <a:pt x="2085507" y="498527"/>
                </a:cubicBezTo>
                <a:cubicBezTo>
                  <a:pt x="2086719" y="495769"/>
                  <a:pt x="2088490" y="493104"/>
                  <a:pt x="2090767" y="490616"/>
                </a:cubicBezTo>
                <a:cubicBezTo>
                  <a:pt x="2103992" y="476161"/>
                  <a:pt x="2131025" y="470659"/>
                  <a:pt x="2151143" y="478332"/>
                </a:cubicBezTo>
                <a:cubicBezTo>
                  <a:pt x="2240088" y="497642"/>
                  <a:pt x="2310118" y="483043"/>
                  <a:pt x="2378710" y="477570"/>
                </a:cubicBezTo>
                <a:cubicBezTo>
                  <a:pt x="2454975" y="467585"/>
                  <a:pt x="2391576" y="437831"/>
                  <a:pt x="2496256" y="452396"/>
                </a:cubicBezTo>
                <a:cubicBezTo>
                  <a:pt x="2501503" y="436899"/>
                  <a:pt x="2513119" y="433980"/>
                  <a:pt x="2535387" y="436645"/>
                </a:cubicBezTo>
                <a:cubicBezTo>
                  <a:pt x="2572084" y="430778"/>
                  <a:pt x="2557124" y="397207"/>
                  <a:pt x="2601109" y="410678"/>
                </a:cubicBezTo>
                <a:cubicBezTo>
                  <a:pt x="2588000" y="393616"/>
                  <a:pt x="2667428" y="390302"/>
                  <a:pt x="2643855" y="374482"/>
                </a:cubicBezTo>
                <a:cubicBezTo>
                  <a:pt x="2648277" y="369169"/>
                  <a:pt x="2652937" y="366761"/>
                  <a:pt x="2657726" y="365841"/>
                </a:cubicBezTo>
                <a:cubicBezTo>
                  <a:pt x="2667303" y="363999"/>
                  <a:pt x="2677395" y="368107"/>
                  <a:pt x="2687125" y="366820"/>
                </a:cubicBezTo>
                <a:lnTo>
                  <a:pt x="2697479" y="361430"/>
                </a:lnTo>
                <a:lnTo>
                  <a:pt x="2701547" y="361545"/>
                </a:lnTo>
                <a:lnTo>
                  <a:pt x="2711054" y="360597"/>
                </a:lnTo>
                <a:lnTo>
                  <a:pt x="2710438" y="366958"/>
                </a:lnTo>
                <a:cubicBezTo>
                  <a:pt x="2708955" y="373111"/>
                  <a:pt x="2708038" y="379788"/>
                  <a:pt x="2722936" y="377633"/>
                </a:cubicBezTo>
                <a:cubicBezTo>
                  <a:pt x="2753511" y="370170"/>
                  <a:pt x="2766475" y="394972"/>
                  <a:pt x="2777227" y="368972"/>
                </a:cubicBezTo>
                <a:lnTo>
                  <a:pt x="2779510" y="361652"/>
                </a:lnTo>
                <a:lnTo>
                  <a:pt x="2786278" y="359869"/>
                </a:lnTo>
                <a:cubicBezTo>
                  <a:pt x="2789994" y="359750"/>
                  <a:pt x="2792255" y="361281"/>
                  <a:pt x="2792101" y="365927"/>
                </a:cubicBezTo>
                <a:cubicBezTo>
                  <a:pt x="2819315" y="344279"/>
                  <a:pt x="2855630" y="370297"/>
                  <a:pt x="2885545" y="372818"/>
                </a:cubicBezTo>
                <a:cubicBezTo>
                  <a:pt x="2905895" y="352581"/>
                  <a:pt x="2948591" y="377825"/>
                  <a:pt x="3009558" y="370573"/>
                </a:cubicBezTo>
                <a:cubicBezTo>
                  <a:pt x="3031640" y="347442"/>
                  <a:pt x="3050695" y="365935"/>
                  <a:pt x="3095010" y="332454"/>
                </a:cubicBezTo>
                <a:cubicBezTo>
                  <a:pt x="3097485" y="334582"/>
                  <a:pt x="3100426" y="336441"/>
                  <a:pt x="3103742" y="337974"/>
                </a:cubicBezTo>
                <a:cubicBezTo>
                  <a:pt x="3123005" y="346878"/>
                  <a:pt x="3150475" y="343067"/>
                  <a:pt x="3165093" y="329459"/>
                </a:cubicBezTo>
                <a:cubicBezTo>
                  <a:pt x="3236951" y="282673"/>
                  <a:pt x="3308286" y="273118"/>
                  <a:pt x="3373785" y="255680"/>
                </a:cubicBezTo>
                <a:cubicBezTo>
                  <a:pt x="3448540" y="239861"/>
                  <a:pt x="3405238" y="287846"/>
                  <a:pt x="3493851" y="240255"/>
                </a:cubicBezTo>
                <a:cubicBezTo>
                  <a:pt x="3506326" y="252723"/>
                  <a:pt x="3518405" y="251593"/>
                  <a:pt x="3537470" y="241867"/>
                </a:cubicBezTo>
                <a:cubicBezTo>
                  <a:pt x="3573967" y="235226"/>
                  <a:pt x="3576893" y="270855"/>
                  <a:pt x="3610489" y="244128"/>
                </a:cubicBezTo>
                <a:cubicBezTo>
                  <a:pt x="3606935" y="264036"/>
                  <a:pt x="3681284" y="241075"/>
                  <a:pt x="3667539" y="263271"/>
                </a:cubicBezTo>
                <a:cubicBezTo>
                  <a:pt x="3694251" y="276940"/>
                  <a:pt x="3701441" y="246803"/>
                  <a:pt x="3727614" y="258245"/>
                </a:cubicBezTo>
                <a:cubicBezTo>
                  <a:pt x="3754952" y="257751"/>
                  <a:pt x="3708960" y="240314"/>
                  <a:pt x="3738369" y="234506"/>
                </a:cubicBezTo>
                <a:cubicBezTo>
                  <a:pt x="3774580" y="230879"/>
                  <a:pt x="3768868" y="196201"/>
                  <a:pt x="3803670" y="236457"/>
                </a:cubicBezTo>
                <a:cubicBezTo>
                  <a:pt x="3839567" y="220301"/>
                  <a:pt x="3850064" y="239151"/>
                  <a:pt x="3903080" y="241890"/>
                </a:cubicBezTo>
                <a:cubicBezTo>
                  <a:pt x="3922859" y="227800"/>
                  <a:pt x="3941005" y="230826"/>
                  <a:pt x="3959588" y="239195"/>
                </a:cubicBezTo>
                <a:cubicBezTo>
                  <a:pt x="4009252" y="229421"/>
                  <a:pt x="4057491" y="239376"/>
                  <a:pt x="4114838" y="238165"/>
                </a:cubicBezTo>
                <a:cubicBezTo>
                  <a:pt x="4173784" y="217210"/>
                  <a:pt x="4209756" y="243378"/>
                  <a:pt x="4271023" y="241959"/>
                </a:cubicBezTo>
                <a:cubicBezTo>
                  <a:pt x="4326191" y="205535"/>
                  <a:pt x="4316856" y="279258"/>
                  <a:pt x="4367397" y="271442"/>
                </a:cubicBezTo>
                <a:cubicBezTo>
                  <a:pt x="4446016" y="235091"/>
                  <a:pt x="4369000" y="295343"/>
                  <a:pt x="4495366" y="271618"/>
                </a:cubicBezTo>
                <a:cubicBezTo>
                  <a:pt x="4501905" y="266287"/>
                  <a:pt x="4518077" y="269240"/>
                  <a:pt x="4517347" y="275639"/>
                </a:cubicBezTo>
                <a:cubicBezTo>
                  <a:pt x="4525170" y="272832"/>
                  <a:pt x="4542809" y="258800"/>
                  <a:pt x="4546116" y="268568"/>
                </a:cubicBezTo>
                <a:cubicBezTo>
                  <a:pt x="4586961" y="265354"/>
                  <a:pt x="4626617" y="255160"/>
                  <a:pt x="4661259" y="238966"/>
                </a:cubicBezTo>
                <a:cubicBezTo>
                  <a:pt x="4741966" y="247639"/>
                  <a:pt x="4693066" y="205693"/>
                  <a:pt x="4750403" y="204364"/>
                </a:cubicBezTo>
                <a:cubicBezTo>
                  <a:pt x="4798501" y="219113"/>
                  <a:pt x="4813319" y="201253"/>
                  <a:pt x="4867614" y="208668"/>
                </a:cubicBezTo>
                <a:cubicBezTo>
                  <a:pt x="4881621" y="174373"/>
                  <a:pt x="4917566" y="206761"/>
                  <a:pt x="4937036" y="195446"/>
                </a:cubicBezTo>
                <a:cubicBezTo>
                  <a:pt x="4974214" y="229763"/>
                  <a:pt x="5013321" y="152474"/>
                  <a:pt x="5047626" y="149604"/>
                </a:cubicBezTo>
                <a:cubicBezTo>
                  <a:pt x="5106046" y="150576"/>
                  <a:pt x="5172786" y="183138"/>
                  <a:pt x="5200247" y="142695"/>
                </a:cubicBezTo>
                <a:cubicBezTo>
                  <a:pt x="5206135" y="157748"/>
                  <a:pt x="5203071" y="179288"/>
                  <a:pt x="5235691" y="173330"/>
                </a:cubicBezTo>
                <a:cubicBezTo>
                  <a:pt x="5249654" y="179935"/>
                  <a:pt x="5254450" y="203448"/>
                  <a:pt x="5280133" y="189342"/>
                </a:cubicBezTo>
                <a:cubicBezTo>
                  <a:pt x="5244836" y="171370"/>
                  <a:pt x="5299493" y="163568"/>
                  <a:pt x="5291963" y="139446"/>
                </a:cubicBezTo>
                <a:cubicBezTo>
                  <a:pt x="5331555" y="120349"/>
                  <a:pt x="5427790" y="132865"/>
                  <a:pt x="5418472" y="89163"/>
                </a:cubicBezTo>
                <a:cubicBezTo>
                  <a:pt x="5428057" y="62053"/>
                  <a:pt x="5484665" y="97616"/>
                  <a:pt x="5482354" y="69470"/>
                </a:cubicBezTo>
                <a:cubicBezTo>
                  <a:pt x="5507119" y="85574"/>
                  <a:pt x="5545363" y="52240"/>
                  <a:pt x="5583280" y="49787"/>
                </a:cubicBezTo>
                <a:cubicBezTo>
                  <a:pt x="5589344" y="36484"/>
                  <a:pt x="5598103" y="36349"/>
                  <a:pt x="5613766" y="41855"/>
                </a:cubicBezTo>
                <a:cubicBezTo>
                  <a:pt x="5636621" y="41086"/>
                  <a:pt x="5660728" y="35034"/>
                  <a:pt x="5684952" y="260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82579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nalogousFromDarkSeedLeftStep">
      <a:dk1>
        <a:srgbClr val="000000"/>
      </a:dk1>
      <a:lt1>
        <a:srgbClr val="FFFFFF"/>
      </a:lt1>
      <a:dk2>
        <a:srgbClr val="1C2B31"/>
      </a:dk2>
      <a:lt2>
        <a:srgbClr val="F0F3F0"/>
      </a:lt2>
      <a:accent1>
        <a:srgbClr val="D433DD"/>
      </a:accent1>
      <a:accent2>
        <a:srgbClr val="7E26CC"/>
      </a:accent2>
      <a:accent3>
        <a:srgbClr val="4733DD"/>
      </a:accent3>
      <a:accent4>
        <a:srgbClr val="2154CB"/>
      </a:accent4>
      <a:accent5>
        <a:srgbClr val="33ADDD"/>
      </a:accent5>
      <a:accent6>
        <a:srgbClr val="20C2AC"/>
      </a:accent6>
      <a:hlink>
        <a:srgbClr val="3F86BF"/>
      </a:hlink>
      <a:folHlink>
        <a:srgbClr val="7F7F7F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1417</TotalTime>
  <Words>754</Words>
  <Application>Microsoft Office PowerPoint</Application>
  <PresentationFormat>Widescreen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Bembo</vt:lpstr>
      <vt:lpstr>Calibri</vt:lpstr>
      <vt:lpstr>ArchiveVTI</vt:lpstr>
      <vt:lpstr>Dataset Augmentation Approaches for Recommender Systems</vt:lpstr>
      <vt:lpstr>What are Recommender Systems?</vt:lpstr>
      <vt:lpstr>Sparsity and cold-starts</vt:lpstr>
      <vt:lpstr>K Nearest Neighbours</vt:lpstr>
      <vt:lpstr>User and Item Collaborative filtering</vt:lpstr>
      <vt:lpstr>Bootstrapped KNN</vt:lpstr>
      <vt:lpstr>Recursive KNN</vt:lpstr>
      <vt:lpstr>CoREC: A co-training approach</vt:lpstr>
      <vt:lpstr>User VS Item KNN  </vt:lpstr>
      <vt:lpstr>Bootstrapped KNN</vt:lpstr>
      <vt:lpstr>Recursive KNN Results </vt:lpstr>
      <vt:lpstr>Corec results</vt:lpstr>
      <vt:lpstr>Conclusions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Dataset Augmentation Approaches for Recommender Systems</dc:title>
  <dc:creator>Polak Szarkowicz, Michal Krzysztof</dc:creator>
  <cp:lastModifiedBy>Polak Szarkowicz, Michal Krzysztof</cp:lastModifiedBy>
  <cp:revision>27</cp:revision>
  <dcterms:created xsi:type="dcterms:W3CDTF">2022-03-22T21:33:04Z</dcterms:created>
  <dcterms:modified xsi:type="dcterms:W3CDTF">2022-04-05T19:46:56Z</dcterms:modified>
</cp:coreProperties>
</file>