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91B2-A5AA-42C6-B2A1-1A21A73A366A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3B8F-0470-48BE-AB28-F6A2AF3E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6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application_data_types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1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9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streams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3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948129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624093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220245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3720436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2505583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4023564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948129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3037231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2691416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3720436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1429866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4510861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1968185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4512524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671788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1701379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2004507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1701379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1700808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3356992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200393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2832028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2861242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420" y="806376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31302" y="656380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742096" y="975942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1698542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1849820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829036" y="1832104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831302" y="1698541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stream2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2001669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036" y="2842482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831302" y="2708920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3012047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</Words>
  <Application>Microsoft Office PowerPoint</Application>
  <PresentationFormat>全屏显示(4:3)</PresentationFormat>
  <Paragraphs>33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11</cp:revision>
  <dcterms:created xsi:type="dcterms:W3CDTF">2018-03-07T00:40:22Z</dcterms:created>
  <dcterms:modified xsi:type="dcterms:W3CDTF">2018-03-07T07:35:25Z</dcterms:modified>
</cp:coreProperties>
</file>