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91B2-A5AA-42C6-B2A1-1A21A73A366A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B3B8F-0470-48BE-AB28-F6A2AF3EF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6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application_data_types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1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9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streams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B3B8F-0470-48BE-AB28-F6A2AF3EF6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3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9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6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7BFEF-BE11-41B9-B0D5-9F9A7983E2FE}" type="datetimeFigureOut">
              <a:rPr lang="zh-CN" altLang="en-US" smtClean="0"/>
              <a:t>2018-3-7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74C34-6DE4-4C74-A7BD-9965917D64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656692"/>
            <a:ext cx="2448272" cy="32612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Application System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051204" y="332656"/>
            <a:ext cx="1656184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Data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51204" y="1911019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Business Log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051204" y="3428999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系统日志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System Log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906097" y="2214146"/>
            <a:ext cx="432048" cy="185833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06097" y="3732127"/>
            <a:ext cx="432048" cy="18583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06097" y="656692"/>
            <a:ext cx="432048" cy="144016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75645" y="2745794"/>
            <a:ext cx="1713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时间序列数据</a:t>
            </a:r>
            <a:endParaRPr lang="en-US" altLang="zh-CN" dirty="0" smtClean="0"/>
          </a:p>
          <a:p>
            <a:r>
              <a:rPr lang="en-US" altLang="zh-CN" dirty="0" smtClean="0"/>
              <a:t>Time series data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6948264" y="2399979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948264" y="3428999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15042" y="1138429"/>
            <a:ext cx="9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</a:t>
            </a:r>
            <a:endParaRPr lang="en-US" altLang="zh-CN" dirty="0" smtClean="0"/>
          </a:p>
          <a:p>
            <a:r>
              <a:rPr lang="en-US" altLang="zh-CN" dirty="0" smtClean="0"/>
              <a:t>Big Data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15042" y="421942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调试与运维</a:t>
            </a:r>
            <a:endParaRPr lang="en-US" altLang="zh-CN" dirty="0" smtClean="0"/>
          </a:p>
          <a:p>
            <a:r>
              <a:rPr lang="en-US" altLang="zh-CN" dirty="0" smtClean="0"/>
              <a:t>Debug &amp; OPS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948264" y="1676748"/>
            <a:ext cx="328770" cy="2160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953398" y="4221087"/>
            <a:ext cx="327381" cy="1649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476672"/>
            <a:ext cx="2448272" cy="3765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Graylog</a:t>
            </a:r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6876256" y="1506263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Elasticsearch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6084168" y="1809391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62436" y="1506263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662021" y="1505692"/>
            <a:ext cx="1656184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662021" y="3161876"/>
            <a:ext cx="1656184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Disk Journal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483768" y="1808819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3944836" y="2636912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16200000">
            <a:off x="4592909" y="2666126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3420" y="554660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filter1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31302" y="404664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stream1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5742096" y="724226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39552" y="1446826"/>
            <a:ext cx="1656184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messages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2604900" y="1598104"/>
            <a:ext cx="720080" cy="4895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input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829036" y="1580388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filter2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831302" y="1446825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stream2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742096" y="1749953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9036" y="2590766"/>
            <a:ext cx="1224136" cy="524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_default_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831302" y="2457204"/>
            <a:ext cx="1656184" cy="79208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All messages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5742096" y="2760331"/>
            <a:ext cx="432048" cy="185833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9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55</Words>
  <Application>Microsoft Office PowerPoint</Application>
  <PresentationFormat>全屏显示(4:3)</PresentationFormat>
  <Paragraphs>33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刘冠华</dc:creator>
  <cp:lastModifiedBy>刘冠华</cp:lastModifiedBy>
  <cp:revision>13</cp:revision>
  <dcterms:created xsi:type="dcterms:W3CDTF">2018-03-07T00:40:22Z</dcterms:created>
  <dcterms:modified xsi:type="dcterms:W3CDTF">2018-03-07T09:09:37Z</dcterms:modified>
</cp:coreProperties>
</file>