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3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9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9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6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9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6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6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8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17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592797"/>
            <a:ext cx="2448272" cy="32612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应用系统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Application System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051204" y="1268761"/>
            <a:ext cx="1656184" cy="7920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业务数据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Business Data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051204" y="2847124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业务日志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Business Log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051204" y="4365104"/>
            <a:ext cx="165618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系统日志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System Log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3906097" y="3150251"/>
            <a:ext cx="432048" cy="185833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906097" y="4668232"/>
            <a:ext cx="432048" cy="18583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3906097" y="1592797"/>
            <a:ext cx="432048" cy="144016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75645" y="3681899"/>
            <a:ext cx="1713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时间序列数据</a:t>
            </a:r>
            <a:endParaRPr lang="en-US" altLang="zh-CN" dirty="0" smtClean="0"/>
          </a:p>
          <a:p>
            <a:r>
              <a:rPr lang="en-US" altLang="zh-CN" dirty="0" smtClean="0"/>
              <a:t>Time series data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6948264" y="3336084"/>
            <a:ext cx="327381" cy="1649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948264" y="4365104"/>
            <a:ext cx="328770" cy="2160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15042" y="2074534"/>
            <a:ext cx="960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大数据</a:t>
            </a:r>
            <a:endParaRPr lang="en-US" altLang="zh-CN" dirty="0" smtClean="0"/>
          </a:p>
          <a:p>
            <a:r>
              <a:rPr lang="en-US" altLang="zh-CN" dirty="0" smtClean="0"/>
              <a:t>Big Data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15042" y="5155529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调试与运维</a:t>
            </a:r>
            <a:endParaRPr lang="en-US" altLang="zh-CN" dirty="0" smtClean="0"/>
          </a:p>
          <a:p>
            <a:r>
              <a:rPr lang="en-US" altLang="zh-CN" dirty="0" smtClean="0"/>
              <a:t>Debug &amp; OPS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948264" y="2612853"/>
            <a:ext cx="328770" cy="2160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953398" y="5157192"/>
            <a:ext cx="327381" cy="1649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20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刘冠华</dc:creator>
  <cp:lastModifiedBy>刘冠华</cp:lastModifiedBy>
  <cp:revision>3</cp:revision>
  <dcterms:created xsi:type="dcterms:W3CDTF">2018-03-07T00:40:22Z</dcterms:created>
  <dcterms:modified xsi:type="dcterms:W3CDTF">2018-03-07T01:11:38Z</dcterms:modified>
</cp:coreProperties>
</file>