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92797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1268761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84712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4365104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3150251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668232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1592797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681899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333608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4365104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2074534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515552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2612853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5157192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463876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249346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279659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2493467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2492896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4149080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279602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362411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3653330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2030512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31302" y="188051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2200078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2922678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3073956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29036" y="3056240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31302" y="292267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322580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406661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31302" y="393305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423618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8</cp:revision>
  <dcterms:created xsi:type="dcterms:W3CDTF">2018-03-07T00:40:22Z</dcterms:created>
  <dcterms:modified xsi:type="dcterms:W3CDTF">2018-03-07T05:49:08Z</dcterms:modified>
</cp:coreProperties>
</file>