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91B2-A5AA-42C6-B2A1-1A21A73A366A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3B8F-0470-48BE-AB28-F6A2AF3E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6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drawing_app_data_types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1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drawing_inputs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9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drawing_streams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3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9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656692"/>
            <a:ext cx="2448272" cy="326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Application System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51204" y="332656"/>
            <a:ext cx="1656184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Data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51204" y="1911019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Log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51204" y="3428999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System Log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906097" y="2214146"/>
            <a:ext cx="432048" cy="18583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06097" y="3732127"/>
            <a:ext cx="432048" cy="1858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906097" y="656692"/>
            <a:ext cx="432048" cy="144016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5645" y="2745794"/>
            <a:ext cx="1713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时间序列数据</a:t>
            </a:r>
            <a:endParaRPr lang="en-US" altLang="zh-CN" dirty="0" smtClean="0"/>
          </a:p>
          <a:p>
            <a:r>
              <a:rPr lang="en-US" altLang="zh-CN" dirty="0" smtClean="0"/>
              <a:t>Time series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948264" y="2399979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48264" y="3428999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5042" y="1138429"/>
            <a:ext cx="96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</a:t>
            </a:r>
            <a:endParaRPr lang="en-US" altLang="zh-CN" dirty="0" smtClean="0"/>
          </a:p>
          <a:p>
            <a:r>
              <a:rPr lang="en-US" altLang="zh-CN" dirty="0" smtClean="0"/>
              <a:t>Big Data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5042" y="421942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调试与运维</a:t>
            </a:r>
            <a:endParaRPr lang="en-US" altLang="zh-CN" dirty="0" smtClean="0"/>
          </a:p>
          <a:p>
            <a:r>
              <a:rPr lang="en-US" altLang="zh-CN" dirty="0" smtClean="0"/>
              <a:t>Debug &amp; OPS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948264" y="1676748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953398" y="4221087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476672"/>
            <a:ext cx="2448272" cy="3765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Graylog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876256" y="1506263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6084168" y="1809391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2436" y="1506263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662021" y="1505692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62021" y="3161876"/>
            <a:ext cx="1656184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Disk Journal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483768" y="1808819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3944836" y="2636912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6200000">
            <a:off x="4592909" y="2666126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3420" y="1094408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filter1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31302" y="944412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742096" y="1263974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9552" y="1986574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604900" y="2137852"/>
            <a:ext cx="720080" cy="4895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input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829036" y="2120136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filter2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831302" y="1986573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stream2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742096" y="2289701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29036" y="3130514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_default_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831302" y="2996952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messages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5742096" y="3300079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55</Words>
  <Application>Microsoft Office PowerPoint</Application>
  <PresentationFormat>全屏显示(4:3)</PresentationFormat>
  <Paragraphs>33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刘冠华</dc:creator>
  <cp:lastModifiedBy>刘冠华</cp:lastModifiedBy>
  <cp:revision>16</cp:revision>
  <dcterms:created xsi:type="dcterms:W3CDTF">2018-03-07T00:40:22Z</dcterms:created>
  <dcterms:modified xsi:type="dcterms:W3CDTF">2018-03-07T09:24:55Z</dcterms:modified>
</cp:coreProperties>
</file>