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53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BFEF-BE11-41B9-B0D5-9F9A7983E2FE}" type="datetimeFigureOut">
              <a:rPr lang="zh-CN" altLang="en-US" smtClean="0"/>
              <a:t>2018-3-7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4C34-6DE4-4C74-A7BD-9965917D6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15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BFEF-BE11-41B9-B0D5-9F9A7983E2FE}" type="datetimeFigureOut">
              <a:rPr lang="zh-CN" altLang="en-US" smtClean="0"/>
              <a:t>2018-3-7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4C34-6DE4-4C74-A7BD-9965917D6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69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BFEF-BE11-41B9-B0D5-9F9A7983E2FE}" type="datetimeFigureOut">
              <a:rPr lang="zh-CN" altLang="en-US" smtClean="0"/>
              <a:t>2018-3-7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4C34-6DE4-4C74-A7BD-9965917D6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97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BFEF-BE11-41B9-B0D5-9F9A7983E2FE}" type="datetimeFigureOut">
              <a:rPr lang="zh-CN" altLang="en-US" smtClean="0"/>
              <a:t>2018-3-7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4C34-6DE4-4C74-A7BD-9965917D6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631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BFEF-BE11-41B9-B0D5-9F9A7983E2FE}" type="datetimeFigureOut">
              <a:rPr lang="zh-CN" altLang="en-US" smtClean="0"/>
              <a:t>2018-3-7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4C34-6DE4-4C74-A7BD-9965917D6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999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BFEF-BE11-41B9-B0D5-9F9A7983E2FE}" type="datetimeFigureOut">
              <a:rPr lang="zh-CN" altLang="en-US" smtClean="0"/>
              <a:t>2018-3-7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4C34-6DE4-4C74-A7BD-9965917D6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96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BFEF-BE11-41B9-B0D5-9F9A7983E2FE}" type="datetimeFigureOut">
              <a:rPr lang="zh-CN" altLang="en-US" smtClean="0"/>
              <a:t>2018-3-7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4C34-6DE4-4C74-A7BD-9965917D6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167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BFEF-BE11-41B9-B0D5-9F9A7983E2FE}" type="datetimeFigureOut">
              <a:rPr lang="zh-CN" altLang="en-US" smtClean="0"/>
              <a:t>2018-3-7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4C34-6DE4-4C74-A7BD-9965917D6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693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BFEF-BE11-41B9-B0D5-9F9A7983E2FE}" type="datetimeFigureOut">
              <a:rPr lang="zh-CN" altLang="en-US" smtClean="0"/>
              <a:t>2018-3-7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4C34-6DE4-4C74-A7BD-9965917D6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861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BFEF-BE11-41B9-B0D5-9F9A7983E2FE}" type="datetimeFigureOut">
              <a:rPr lang="zh-CN" altLang="en-US" smtClean="0"/>
              <a:t>2018-3-7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4C34-6DE4-4C74-A7BD-9965917D6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765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BFEF-BE11-41B9-B0D5-9F9A7983E2FE}" type="datetimeFigureOut">
              <a:rPr lang="zh-CN" altLang="en-US" smtClean="0"/>
              <a:t>2018-3-7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4C34-6DE4-4C74-A7BD-9965917D6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187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7BFEF-BE11-41B9-B0D5-9F9A7983E2FE}" type="datetimeFigureOut">
              <a:rPr lang="zh-CN" altLang="en-US" smtClean="0"/>
              <a:t>2018-3-7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74C34-6DE4-4C74-A7BD-9965917D6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177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9552" y="1592797"/>
            <a:ext cx="2448272" cy="32612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应用系统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Application System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5051204" y="1268761"/>
            <a:ext cx="1656184" cy="79208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业务数据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Business Data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051204" y="2847124"/>
            <a:ext cx="1656184" cy="79208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业务日志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Business Log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5051204" y="4365104"/>
            <a:ext cx="1656184" cy="7920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系统日志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System Log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>
            <a:off x="3906097" y="3150251"/>
            <a:ext cx="432048" cy="185833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3906097" y="4668232"/>
            <a:ext cx="432048" cy="185833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左右箭头 10"/>
          <p:cNvSpPr/>
          <p:nvPr/>
        </p:nvSpPr>
        <p:spPr>
          <a:xfrm>
            <a:off x="3906097" y="1592797"/>
            <a:ext cx="432048" cy="144016"/>
          </a:xfrm>
          <a:prstGeom prst="left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275645" y="3681899"/>
            <a:ext cx="1713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时间序列数据</a:t>
            </a:r>
            <a:endParaRPr lang="en-US" altLang="zh-CN" dirty="0" smtClean="0"/>
          </a:p>
          <a:p>
            <a:r>
              <a:rPr lang="en-US" altLang="zh-CN" dirty="0" smtClean="0"/>
              <a:t>Time series data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 flipH="1" flipV="1">
            <a:off x="6948264" y="3336084"/>
            <a:ext cx="327381" cy="16492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6948264" y="4365104"/>
            <a:ext cx="328770" cy="21602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415042" y="2074534"/>
            <a:ext cx="960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大数据</a:t>
            </a:r>
            <a:endParaRPr lang="en-US" altLang="zh-CN" dirty="0" smtClean="0"/>
          </a:p>
          <a:p>
            <a:r>
              <a:rPr lang="en-US" altLang="zh-CN" dirty="0" smtClean="0"/>
              <a:t>Big Data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415042" y="5155529"/>
            <a:ext cx="1435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调试与运维</a:t>
            </a:r>
            <a:endParaRPr lang="en-US" altLang="zh-CN" dirty="0" smtClean="0"/>
          </a:p>
          <a:p>
            <a:r>
              <a:rPr lang="en-US" altLang="zh-CN" dirty="0" smtClean="0"/>
              <a:t>Debug &amp; OPS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6948264" y="2612853"/>
            <a:ext cx="328770" cy="21602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 flipV="1">
            <a:off x="6953398" y="5157192"/>
            <a:ext cx="327381" cy="16492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204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75856" y="1463876"/>
            <a:ext cx="2448272" cy="3765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dirty="0" err="1" smtClean="0"/>
              <a:t>Graylog</a:t>
            </a:r>
            <a:endParaRPr lang="en-US" altLang="zh-CN" dirty="0" smtClean="0"/>
          </a:p>
        </p:txBody>
      </p:sp>
      <p:sp>
        <p:nvSpPr>
          <p:cNvPr id="7" name="圆角矩形 6"/>
          <p:cNvSpPr/>
          <p:nvPr/>
        </p:nvSpPr>
        <p:spPr>
          <a:xfrm>
            <a:off x="6876256" y="2493467"/>
            <a:ext cx="1656184" cy="79208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Elasticsearch</a:t>
            </a:r>
            <a:endParaRPr lang="zh-CN" altLang="en-US" dirty="0"/>
          </a:p>
        </p:txBody>
      </p:sp>
      <p:sp>
        <p:nvSpPr>
          <p:cNvPr id="9" name="右箭头 8"/>
          <p:cNvSpPr/>
          <p:nvPr/>
        </p:nvSpPr>
        <p:spPr>
          <a:xfrm>
            <a:off x="6084168" y="2796595"/>
            <a:ext cx="432048" cy="185833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562436" y="2493467"/>
            <a:ext cx="1656184" cy="79208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Application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3662021" y="2492896"/>
            <a:ext cx="1656184" cy="7920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Inputs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3662021" y="4149080"/>
            <a:ext cx="1656184" cy="79208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Disk Journal</a:t>
            </a:r>
            <a:endParaRPr lang="zh-CN" altLang="en-US" dirty="0"/>
          </a:p>
        </p:txBody>
      </p:sp>
      <p:sp>
        <p:nvSpPr>
          <p:cNvPr id="24" name="右箭头 23"/>
          <p:cNvSpPr/>
          <p:nvPr/>
        </p:nvSpPr>
        <p:spPr>
          <a:xfrm>
            <a:off x="2483768" y="2796023"/>
            <a:ext cx="432048" cy="185833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右箭头 24"/>
          <p:cNvSpPr/>
          <p:nvPr/>
        </p:nvSpPr>
        <p:spPr>
          <a:xfrm rot="5400000">
            <a:off x="3944836" y="3624116"/>
            <a:ext cx="432048" cy="185833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右箭头 25"/>
          <p:cNvSpPr/>
          <p:nvPr/>
        </p:nvSpPr>
        <p:spPr>
          <a:xfrm rot="16200000">
            <a:off x="4592909" y="3653330"/>
            <a:ext cx="432048" cy="185833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753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33420" y="2030512"/>
            <a:ext cx="1224136" cy="5249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filter1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6831302" y="1880516"/>
            <a:ext cx="1656184" cy="79208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stream1</a:t>
            </a:r>
            <a:endParaRPr lang="zh-CN" altLang="en-US" dirty="0"/>
          </a:p>
        </p:txBody>
      </p:sp>
      <p:sp>
        <p:nvSpPr>
          <p:cNvPr id="9" name="右箭头 8"/>
          <p:cNvSpPr/>
          <p:nvPr/>
        </p:nvSpPr>
        <p:spPr>
          <a:xfrm>
            <a:off x="5742096" y="2200078"/>
            <a:ext cx="432048" cy="185833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539552" y="2922678"/>
            <a:ext cx="1656184" cy="79208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messages</a:t>
            </a:r>
            <a:endParaRPr lang="zh-CN" altLang="en-US" dirty="0"/>
          </a:p>
        </p:txBody>
      </p:sp>
      <p:sp>
        <p:nvSpPr>
          <p:cNvPr id="24" name="右箭头 23"/>
          <p:cNvSpPr/>
          <p:nvPr/>
        </p:nvSpPr>
        <p:spPr>
          <a:xfrm>
            <a:off x="2604900" y="3073956"/>
            <a:ext cx="720080" cy="489532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input</a:t>
            </a:r>
            <a:endParaRPr lang="zh-CN" altLang="en-US" sz="1400" dirty="0"/>
          </a:p>
        </p:txBody>
      </p:sp>
      <p:sp>
        <p:nvSpPr>
          <p:cNvPr id="11" name="矩形 10"/>
          <p:cNvSpPr/>
          <p:nvPr/>
        </p:nvSpPr>
        <p:spPr>
          <a:xfrm>
            <a:off x="3829036" y="3056240"/>
            <a:ext cx="1224136" cy="5249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filter2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6831302" y="2922677"/>
            <a:ext cx="1656184" cy="79208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stream2</a:t>
            </a:r>
            <a:endParaRPr lang="zh-CN" altLang="en-US" dirty="0"/>
          </a:p>
        </p:txBody>
      </p:sp>
      <p:sp>
        <p:nvSpPr>
          <p:cNvPr id="13" name="右箭头 12"/>
          <p:cNvSpPr/>
          <p:nvPr/>
        </p:nvSpPr>
        <p:spPr>
          <a:xfrm>
            <a:off x="5742096" y="3225805"/>
            <a:ext cx="432048" cy="185833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829036" y="4066618"/>
            <a:ext cx="1224136" cy="5249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_default_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6831302" y="3933056"/>
            <a:ext cx="1656184" cy="79208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All messages</a:t>
            </a:r>
            <a:endParaRPr lang="zh-CN" altLang="en-US" dirty="0"/>
          </a:p>
        </p:txBody>
      </p:sp>
      <p:sp>
        <p:nvSpPr>
          <p:cNvPr id="16" name="右箭头 15"/>
          <p:cNvSpPr/>
          <p:nvPr/>
        </p:nvSpPr>
        <p:spPr>
          <a:xfrm>
            <a:off x="5742096" y="4236183"/>
            <a:ext cx="432048" cy="185833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996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49</Words>
  <Application>Microsoft Office PowerPoint</Application>
  <PresentationFormat>全屏显示(4:3)</PresentationFormat>
  <Paragraphs>27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刘冠华</dc:creator>
  <cp:lastModifiedBy>刘冠华</cp:lastModifiedBy>
  <cp:revision>9</cp:revision>
  <dcterms:created xsi:type="dcterms:W3CDTF">2018-03-07T00:40:22Z</dcterms:created>
  <dcterms:modified xsi:type="dcterms:W3CDTF">2018-03-07T07:09:31Z</dcterms:modified>
</cp:coreProperties>
</file>