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91B2-A5AA-42C6-B2A1-1A21A73A366A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3B8F-0470-48BE-AB28-F6A2AF3E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drawing_app_data_types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1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drawing_inputs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drawing_streams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3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56692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332656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1911019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3428999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2214146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3732127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656692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2745794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2399979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3428999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1138429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421942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1676748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4221087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476672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1506263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180939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1506263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1505692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3161876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180881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2636912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266612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1094408"/>
            <a:ext cx="1728192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  <a:p>
            <a:pPr algn="ctr"/>
            <a:r>
              <a:rPr lang="en-US" altLang="zh-CN" dirty="0" smtClean="0"/>
              <a:t>(source=server1)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660232" y="944412"/>
            <a:ext cx="182725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Server1 Stream</a:t>
            </a:r>
          </a:p>
        </p:txBody>
      </p:sp>
      <p:sp>
        <p:nvSpPr>
          <p:cNvPr id="9" name="右箭头 8"/>
          <p:cNvSpPr/>
          <p:nvPr/>
        </p:nvSpPr>
        <p:spPr>
          <a:xfrm>
            <a:off x="5742096" y="1263974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1986574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2137852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6660232" y="1986573"/>
            <a:ext cx="182725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QA Stream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228970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35896" y="3130514"/>
            <a:ext cx="1728192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660232" y="2996952"/>
            <a:ext cx="182725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330007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35896" y="2111948"/>
            <a:ext cx="1728192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=QA)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</Words>
  <Application>Microsoft Office PowerPoint</Application>
  <PresentationFormat>全屏显示(4:3)</PresentationFormat>
  <Paragraphs>35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17</cp:revision>
  <dcterms:created xsi:type="dcterms:W3CDTF">2018-03-07T00:40:22Z</dcterms:created>
  <dcterms:modified xsi:type="dcterms:W3CDTF">2018-03-07T09:47:17Z</dcterms:modified>
</cp:coreProperties>
</file>