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592797"/>
            <a:ext cx="2448272" cy="326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51204" y="1268761"/>
            <a:ext cx="1656184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51204" y="2847124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51204" y="4365104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Log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06097" y="3150251"/>
            <a:ext cx="432048" cy="18583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06097" y="4668232"/>
            <a:ext cx="432048" cy="1858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06097" y="1592797"/>
            <a:ext cx="432048" cy="144016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645" y="3681899"/>
            <a:ext cx="1713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时间序列数据</a:t>
            </a:r>
            <a:endParaRPr lang="en-US" altLang="zh-CN" dirty="0" smtClean="0"/>
          </a:p>
          <a:p>
            <a:r>
              <a:rPr lang="en-US" altLang="zh-CN" dirty="0" smtClean="0"/>
              <a:t>Time series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948264" y="3336084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8264" y="4365104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5042" y="2074534"/>
            <a:ext cx="9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5042" y="5155529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调试与运维</a:t>
            </a:r>
            <a:endParaRPr lang="en-US" altLang="zh-CN" dirty="0" smtClean="0"/>
          </a:p>
          <a:p>
            <a:r>
              <a:rPr lang="en-US" altLang="zh-CN" dirty="0" smtClean="0"/>
              <a:t>Debug &amp; OPS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48264" y="2612853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53398" y="5157192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1463876"/>
            <a:ext cx="2448272" cy="3765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Graylog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76256" y="2493467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084168" y="2796595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2436" y="2493467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62021" y="2492896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62021" y="4149080"/>
            <a:ext cx="1656184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 Journal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483768" y="2796023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3944836" y="3624116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6200000">
            <a:off x="4592909" y="3653330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3420" y="2030512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filter1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31302" y="1880516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742096" y="2200078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9552" y="2922678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604900" y="3073956"/>
            <a:ext cx="720080" cy="4895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29036" y="3056240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filter2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6831302" y="2922677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stream2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742096" y="3225805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9036" y="4066618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_default_</a:t>
            </a:r>
            <a:endParaRPr lang="en-US" altLang="zh-CN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6831302" y="3933056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messages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5742096" y="4236183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刘冠华</dc:creator>
  <cp:lastModifiedBy>刘冠华</cp:lastModifiedBy>
  <cp:revision>7</cp:revision>
  <dcterms:created xsi:type="dcterms:W3CDTF">2018-03-07T00:40:22Z</dcterms:created>
  <dcterms:modified xsi:type="dcterms:W3CDTF">2018-03-07T04:13:51Z</dcterms:modified>
</cp:coreProperties>
</file>