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25/01/2015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Tracking and</a:t>
            </a:r>
          </a:p>
          <a:p>
            <a:pPr algn="ctr"/>
            <a:r>
              <a:rPr lang="fr-FR" b="1" smtClean="0"/>
              <a:t>Analysis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  <a:endParaRPr lang="fr-FR" sz="1100" b="1" smtClean="0">
              <a:solidFill>
                <a:schemeClr val="dk1"/>
              </a:solidFill>
            </a:endParaRP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  <a:endParaRPr lang="fr-FR" sz="1100" b="1" smtClean="0">
              <a:solidFill>
                <a:schemeClr val="dk1"/>
              </a:solidFill>
            </a:endParaRP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Full text</a:t>
            </a:r>
          </a:p>
          <a:p>
            <a:pPr algn="ctr"/>
            <a:r>
              <a:rPr lang="fr-FR" sz="1100" b="1" smtClean="0"/>
              <a:t>Index</a:t>
            </a:r>
            <a:endParaRPr lang="fr-FR" sz="1100" b="1" smtClean="0"/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  <a:endParaRPr lang="fr-FR" sz="1100" b="1" smtClean="0"/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120</Words>
  <Application>Microsoft Office PowerPoint</Application>
  <PresentationFormat>Affichage à l'écran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Pierre-Yves Vandenbussche</cp:lastModifiedBy>
  <cp:revision>54</cp:revision>
  <dcterms:created xsi:type="dcterms:W3CDTF">2014-11-11T18:20:53Z</dcterms:created>
  <dcterms:modified xsi:type="dcterms:W3CDTF">2015-01-25T16:43:24Z</dcterms:modified>
</cp:coreProperties>
</file>