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49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8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91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68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44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63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04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34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35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42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59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E73B5-120B-4638-83A4-0D9C6B10380B}" type="datetimeFigureOut">
              <a:rPr lang="es-ES" smtClean="0"/>
              <a:t>18/05/2016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8974-B500-49E9-87E7-90D6A4DD5C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0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XBRL and Linked data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smtClean="0"/>
              <a:t>Bringing value from the current corporate data landscape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8167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Corporate Data landscape (Why)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 smtClean="0"/>
              <a:t>Corporate</a:t>
            </a:r>
            <a:r>
              <a:rPr lang="es-ES" dirty="0" smtClean="0"/>
              <a:t> </a:t>
            </a:r>
            <a:r>
              <a:rPr lang="es-ES" dirty="0" err="1" smtClean="0"/>
              <a:t>reporting</a:t>
            </a:r>
            <a:r>
              <a:rPr lang="es-ES" dirty="0" smtClean="0"/>
              <a:t> </a:t>
            </a:r>
            <a:r>
              <a:rPr lang="es-ES" dirty="0" err="1" smtClean="0"/>
              <a:t>landscape</a:t>
            </a:r>
            <a:r>
              <a:rPr lang="es-ES" dirty="0" smtClean="0"/>
              <a:t> </a:t>
            </a:r>
            <a:r>
              <a:rPr lang="es-ES" dirty="0" err="1" smtClean="0"/>
              <a:t>means</a:t>
            </a:r>
            <a:endParaRPr lang="es-ES" dirty="0" smtClean="0"/>
          </a:p>
          <a:p>
            <a:pPr lvl="1"/>
            <a:r>
              <a:rPr lang="es-ES" dirty="0" err="1" smtClean="0"/>
              <a:t>Companies</a:t>
            </a:r>
            <a:r>
              <a:rPr lang="es-ES" dirty="0" smtClean="0"/>
              <a:t> </a:t>
            </a:r>
            <a:r>
              <a:rPr lang="es-ES" dirty="0" err="1" smtClean="0"/>
              <a:t>report</a:t>
            </a:r>
            <a:r>
              <a:rPr lang="es-ES" dirty="0" smtClean="0"/>
              <a:t> </a:t>
            </a:r>
            <a:r>
              <a:rPr lang="es-ES" dirty="0" err="1" smtClean="0"/>
              <a:t>financial</a:t>
            </a:r>
            <a:r>
              <a:rPr lang="es-ES" dirty="0" smtClean="0"/>
              <a:t> and non-</a:t>
            </a:r>
            <a:r>
              <a:rPr lang="es-ES" dirty="0" err="1" smtClean="0"/>
              <a:t>financial</a:t>
            </a:r>
            <a:r>
              <a:rPr lang="es-ES" dirty="0" smtClean="0"/>
              <a:t> </a:t>
            </a:r>
            <a:r>
              <a:rPr lang="es-ES" dirty="0" err="1" smtClean="0"/>
              <a:t>information</a:t>
            </a:r>
            <a:r>
              <a:rPr lang="es-ES" dirty="0" smtClean="0"/>
              <a:t> </a:t>
            </a:r>
          </a:p>
          <a:p>
            <a:pPr lvl="1"/>
            <a:r>
              <a:rPr lang="en-GB" dirty="0" smtClean="0"/>
              <a:t>Why? For regulatory compliance, reputation enhancements, </a:t>
            </a:r>
            <a:r>
              <a:rPr lang="en-GB" dirty="0" smtClean="0"/>
              <a:t>meet-</a:t>
            </a:r>
            <a:r>
              <a:rPr lang="en-GB" dirty="0" err="1" smtClean="0"/>
              <a:t>ing</a:t>
            </a:r>
            <a:r>
              <a:rPr lang="en-GB" dirty="0" smtClean="0"/>
              <a:t> investor demand for performance information, and </a:t>
            </a:r>
            <a:r>
              <a:rPr lang="en-GB" dirty="0" err="1" smtClean="0"/>
              <a:t>ful</a:t>
            </a:r>
            <a:r>
              <a:rPr lang="en-GB" dirty="0" smtClean="0"/>
              <a:t>-filling a commitment to demonstrate an ethical position to stakeholders</a:t>
            </a:r>
            <a:endParaRPr lang="es-ES" dirty="0" smtClean="0"/>
          </a:p>
          <a:p>
            <a:pPr lvl="1"/>
            <a:r>
              <a:rPr lang="es-ES" dirty="0" smtClean="0"/>
              <a:t>In </a:t>
            </a:r>
            <a:r>
              <a:rPr lang="es-ES" dirty="0" err="1" smtClean="0"/>
              <a:t>structured</a:t>
            </a:r>
            <a:r>
              <a:rPr lang="es-ES" dirty="0" smtClean="0"/>
              <a:t> and </a:t>
            </a:r>
            <a:r>
              <a:rPr lang="es-ES" dirty="0" err="1" smtClean="0"/>
              <a:t>unstructured</a:t>
            </a:r>
            <a:r>
              <a:rPr lang="es-ES" dirty="0" smtClean="0"/>
              <a:t> </a:t>
            </a:r>
            <a:r>
              <a:rPr lang="es-ES" dirty="0" err="1" smtClean="0"/>
              <a:t>formats</a:t>
            </a:r>
            <a:r>
              <a:rPr lang="es-ES" dirty="0" smtClean="0"/>
              <a:t>: XBRL, PDF, CSV…</a:t>
            </a:r>
          </a:p>
          <a:p>
            <a:pPr lvl="1"/>
            <a:r>
              <a:rPr lang="es-ES" dirty="0" smtClean="0"/>
              <a:t>And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different</a:t>
            </a:r>
            <a:r>
              <a:rPr lang="es-ES" dirty="0" smtClean="0"/>
              <a:t> </a:t>
            </a:r>
            <a:r>
              <a:rPr lang="es-ES" dirty="0" err="1" smtClean="0"/>
              <a:t>reporting</a:t>
            </a:r>
            <a:r>
              <a:rPr lang="es-ES" dirty="0" smtClean="0"/>
              <a:t> </a:t>
            </a:r>
            <a:r>
              <a:rPr lang="es-ES" dirty="0" err="1" smtClean="0"/>
              <a:t>channels</a:t>
            </a:r>
            <a:endParaRPr lang="es-ES" dirty="0"/>
          </a:p>
          <a:p>
            <a:endParaRPr lang="es-ES" dirty="0"/>
          </a:p>
          <a:p>
            <a:r>
              <a:rPr lang="en-GB" dirty="0" smtClean="0"/>
              <a:t>The challenge is - How to bring value from that space of data? Composed by</a:t>
            </a:r>
          </a:p>
          <a:p>
            <a:pPr lvl="1"/>
            <a:r>
              <a:rPr lang="en-GB" dirty="0" smtClean="0"/>
              <a:t>Big volume of open and private data </a:t>
            </a:r>
          </a:p>
          <a:p>
            <a:pPr lvl="1"/>
            <a:r>
              <a:rPr lang="en-GB" dirty="0" smtClean="0"/>
              <a:t>from different domains</a:t>
            </a:r>
          </a:p>
          <a:p>
            <a:pPr lvl="1"/>
            <a:r>
              <a:rPr lang="en-GB" dirty="0" smtClean="0"/>
              <a:t>Levels of aggregations</a:t>
            </a:r>
          </a:p>
          <a:p>
            <a:pPr lvl="1"/>
            <a:r>
              <a:rPr lang="en-GB" dirty="0" smtClean="0"/>
              <a:t>Time frequencies </a:t>
            </a:r>
          </a:p>
          <a:p>
            <a:pPr lvl="1"/>
            <a:r>
              <a:rPr lang="en-GB" dirty="0" smtClean="0"/>
              <a:t>Data formats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1015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explore (What)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role that XBRL and Linked data can play to bring more usefulness to the current corporate data landscape for decision-making processes</a:t>
            </a:r>
          </a:p>
          <a:p>
            <a:endParaRPr lang="en-GB" dirty="0"/>
          </a:p>
          <a:p>
            <a:r>
              <a:rPr lang="en-GB" dirty="0" smtClean="0"/>
              <a:t>To whom is relevant this study? Companies, investors, governments and academics.</a:t>
            </a:r>
          </a:p>
          <a:p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38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Gathering</a:t>
            </a:r>
          </a:p>
          <a:p>
            <a:pPr lvl="1"/>
            <a:r>
              <a:rPr lang="en-GB" dirty="0" smtClean="0"/>
              <a:t>Environmental data in XBRL – CDP data</a:t>
            </a:r>
          </a:p>
          <a:p>
            <a:pPr lvl="1"/>
            <a:r>
              <a:rPr lang="en-GB" dirty="0" smtClean="0"/>
              <a:t>Open data initiative in Linked data / RDF</a:t>
            </a:r>
          </a:p>
          <a:p>
            <a:pPr lvl="2"/>
            <a:r>
              <a:rPr lang="en-GB" dirty="0" smtClean="0"/>
              <a:t>Any relevant financial data from corporations in LOD.?</a:t>
            </a:r>
          </a:p>
          <a:p>
            <a:r>
              <a:rPr lang="en-GB" dirty="0" smtClean="0"/>
              <a:t>Transformation</a:t>
            </a:r>
          </a:p>
          <a:p>
            <a:pPr lvl="1"/>
            <a:r>
              <a:rPr lang="en-GB" dirty="0" smtClean="0"/>
              <a:t>Convert XBRL into RDF  - we need to see vocabularies</a:t>
            </a:r>
          </a:p>
          <a:p>
            <a:pPr lvl="1"/>
            <a:r>
              <a:rPr lang="en-GB" dirty="0" smtClean="0"/>
              <a:t>RDF and Linked data (in RDF) </a:t>
            </a:r>
          </a:p>
          <a:p>
            <a:r>
              <a:rPr lang="en-GB" dirty="0" smtClean="0"/>
              <a:t>Analysis and visualization</a:t>
            </a:r>
          </a:p>
          <a:p>
            <a:pPr lvl="1"/>
            <a:r>
              <a:rPr lang="en-GB" dirty="0" smtClean="0"/>
              <a:t>Small example, if we can use any open software to help us -  wonderful </a:t>
            </a:r>
          </a:p>
          <a:p>
            <a:endParaRPr lang="en-GB" dirty="0" smtClean="0"/>
          </a:p>
          <a:p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05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Identify and demonstrate the potential </a:t>
            </a:r>
            <a:r>
              <a:rPr lang="en-GB" dirty="0" smtClean="0"/>
              <a:t>benefits that XBRL can have in a Linked data landscape.</a:t>
            </a:r>
          </a:p>
          <a:p>
            <a:endParaRPr lang="en-GB" dirty="0" smtClean="0"/>
          </a:p>
          <a:p>
            <a:r>
              <a:rPr lang="en-GB" dirty="0" smtClean="0"/>
              <a:t>Show how to connect different </a:t>
            </a:r>
            <a:r>
              <a:rPr lang="en-GB" dirty="0" smtClean="0"/>
              <a:t>pieces of information from different domains and formats and create something relevant for decision-makers.</a:t>
            </a:r>
          </a:p>
          <a:p>
            <a:pPr lvl="1"/>
            <a:r>
              <a:rPr lang="en-GB" dirty="0" smtClean="0"/>
              <a:t>(Analysis and visualization should help us)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Demonstrate how to bring value from the current data landscape in XBRL and Linked data.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7348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272</Words>
  <Application>Microsoft Office PowerPoint</Application>
  <PresentationFormat>Panorámica</PresentationFormat>
  <Paragraphs>39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XBRL and Linked data </vt:lpstr>
      <vt:lpstr>Corporate Data landscape (Why)</vt:lpstr>
      <vt:lpstr>We explore (What)</vt:lpstr>
      <vt:lpstr>How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Mora</dc:creator>
  <cp:lastModifiedBy>Maria Mora</cp:lastModifiedBy>
  <cp:revision>4</cp:revision>
  <dcterms:created xsi:type="dcterms:W3CDTF">2016-05-18T14:52:37Z</dcterms:created>
  <dcterms:modified xsi:type="dcterms:W3CDTF">2016-05-18T15:16:29Z</dcterms:modified>
</cp:coreProperties>
</file>