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0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4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3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6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6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0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8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9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9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508C5-2727-414F-8BC8-AE35408FB2F7}" type="datetimeFigureOut">
              <a:rPr lang="en-GB" smtClean="0"/>
              <a:t>29/07/2016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1112-7648-4C6C-B629-C46F61FD2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07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5251509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Corporate reporting ecosystem (regulation, voluntary initiatives)</a:t>
            </a:r>
          </a:p>
          <a:p>
            <a:r>
              <a:rPr lang="en-GB" dirty="0">
                <a:highlight>
                  <a:srgbClr val="FFFF00"/>
                </a:highlight>
              </a:rPr>
              <a:t>XBRL (current adoption)- Reporting initiatives (regulatory, voluntary)  and Linked data</a:t>
            </a:r>
          </a:p>
          <a:p>
            <a:r>
              <a:rPr lang="en-GB" dirty="0">
                <a:highlight>
                  <a:srgbClr val="FFFF00"/>
                </a:highlight>
              </a:rPr>
              <a:t>Opportunities and barriers for having XBRL. Solution XBRL - Linked data </a:t>
            </a:r>
          </a:p>
          <a:p>
            <a:r>
              <a:rPr lang="en-GB" dirty="0"/>
              <a:t>Transformation process from XBRL to RDF-Linked data based on OIM model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XBRL and OIM (specification)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OIM to RDF (script)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RDF to Linked data (</a:t>
            </a:r>
            <a:r>
              <a:rPr lang="en-GB" dirty="0" err="1">
                <a:highlight>
                  <a:srgbClr val="00FF00"/>
                </a:highlight>
              </a:rPr>
              <a:t>sameAs</a:t>
            </a:r>
            <a:r>
              <a:rPr lang="en-GB" dirty="0">
                <a:highlight>
                  <a:srgbClr val="00FF00"/>
                </a:highlight>
              </a:rPr>
              <a:t>)</a:t>
            </a:r>
          </a:p>
          <a:p>
            <a:r>
              <a:rPr lang="en-GB" dirty="0">
                <a:highlight>
                  <a:srgbClr val="FFFF00"/>
                </a:highlight>
              </a:rPr>
              <a:t>Use case- value</a:t>
            </a:r>
          </a:p>
          <a:p>
            <a:pPr lvl="1"/>
            <a:r>
              <a:rPr lang="en-GB" dirty="0"/>
              <a:t>IPP (</a:t>
            </a:r>
            <a:r>
              <a:rPr lang="en-GB" dirty="0" err="1"/>
              <a:t>xbrl</a:t>
            </a:r>
            <a:r>
              <a:rPr lang="en-GB" dirty="0"/>
              <a:t>) – </a:t>
            </a:r>
            <a:r>
              <a:rPr lang="en-GB" dirty="0" err="1"/>
              <a:t>Repsol</a:t>
            </a:r>
            <a:r>
              <a:rPr lang="en-GB" dirty="0"/>
              <a:t> (financial) (CNMV- regulatory data) [Open] [2015] </a:t>
            </a:r>
          </a:p>
          <a:p>
            <a:pPr lvl="1"/>
            <a:r>
              <a:rPr lang="en-GB" dirty="0">
                <a:highlight>
                  <a:srgbClr val="FF0000"/>
                </a:highlight>
              </a:rPr>
              <a:t>CDP (</a:t>
            </a:r>
            <a:r>
              <a:rPr lang="en-GB" dirty="0" err="1">
                <a:highlight>
                  <a:srgbClr val="FF0000"/>
                </a:highlight>
              </a:rPr>
              <a:t>xbrl</a:t>
            </a:r>
            <a:r>
              <a:rPr lang="en-GB" dirty="0">
                <a:highlight>
                  <a:srgbClr val="FF0000"/>
                </a:highlight>
              </a:rPr>
              <a:t>) – </a:t>
            </a:r>
            <a:r>
              <a:rPr lang="en-GB" dirty="0" err="1">
                <a:highlight>
                  <a:srgbClr val="FF0000"/>
                </a:highlight>
              </a:rPr>
              <a:t>sep</a:t>
            </a:r>
            <a:r>
              <a:rPr lang="en-GB" dirty="0">
                <a:highlight>
                  <a:srgbClr val="FF0000"/>
                </a:highlight>
              </a:rPr>
              <a:t> – data (</a:t>
            </a:r>
            <a:r>
              <a:rPr lang="en-GB" dirty="0" err="1">
                <a:highlight>
                  <a:srgbClr val="FF0000"/>
                </a:highlight>
              </a:rPr>
              <a:t>Repsol</a:t>
            </a:r>
            <a:r>
              <a:rPr lang="en-GB" dirty="0">
                <a:highlight>
                  <a:srgbClr val="FF0000"/>
                </a:highlight>
              </a:rPr>
              <a:t>) (environmental) (Voluntary data) [%open] [</a:t>
            </a:r>
            <a:r>
              <a:rPr lang="en-GB">
                <a:highlight>
                  <a:srgbClr val="FF0000"/>
                </a:highlight>
              </a:rPr>
              <a:t>2015-2016]</a:t>
            </a:r>
            <a:endParaRPr lang="en-GB" dirty="0">
              <a:highlight>
                <a:srgbClr val="FF0000"/>
              </a:highlight>
            </a:endParaRPr>
          </a:p>
          <a:p>
            <a:pPr lvl="1"/>
            <a:r>
              <a:rPr lang="en-GB" dirty="0" err="1"/>
              <a:t>Dbpedia</a:t>
            </a:r>
            <a:r>
              <a:rPr lang="en-GB" dirty="0"/>
              <a:t> (context) [open]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Visualization – toolkit – generate a dashboard</a:t>
            </a:r>
          </a:p>
          <a:p>
            <a:r>
              <a:rPr lang="en-GB" dirty="0"/>
              <a:t>Discussion</a:t>
            </a:r>
          </a:p>
          <a:p>
            <a:pPr lvl="1"/>
            <a:r>
              <a:rPr lang="en-GB" dirty="0"/>
              <a:t>Pending challenges</a:t>
            </a:r>
          </a:p>
          <a:p>
            <a:pPr lvl="2"/>
            <a:r>
              <a:rPr lang="en-GB" dirty="0"/>
              <a:t>OIM model pending challenges</a:t>
            </a:r>
          </a:p>
          <a:p>
            <a:pPr lvl="2"/>
            <a:r>
              <a:rPr lang="en-GB" dirty="0"/>
              <a:t>Company Identifier (having unified identifier) – many different </a:t>
            </a:r>
            <a:r>
              <a:rPr lang="en-GB" dirty="0" err="1"/>
              <a:t>uris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Future research – new opportunities</a:t>
            </a:r>
          </a:p>
          <a:p>
            <a:pPr lvl="2"/>
            <a:r>
              <a:rPr lang="en-GB" dirty="0"/>
              <a:t>Validation layer in XBRL in RDF? – further research</a:t>
            </a:r>
          </a:p>
          <a:p>
            <a:pPr lvl="1"/>
            <a:endParaRPr lang="en-GB" b="1" dirty="0"/>
          </a:p>
          <a:p>
            <a:pPr lvl="2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40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163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Index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XBRL towards Linked-data</dc:title>
  <dc:creator>Maria-PC</dc:creator>
  <cp:lastModifiedBy>Maria-PC</cp:lastModifiedBy>
  <cp:revision>12</cp:revision>
  <dcterms:created xsi:type="dcterms:W3CDTF">2016-06-28T14:27:53Z</dcterms:created>
  <dcterms:modified xsi:type="dcterms:W3CDTF">2016-07-29T09:50:02Z</dcterms:modified>
</cp:coreProperties>
</file>