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6858000" cy="5143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47"/>
    <a:srgbClr val="CCCC00"/>
    <a:srgbClr val="00FFFF"/>
    <a:srgbClr val="9900CC"/>
    <a:srgbClr val="FF9900"/>
    <a:srgbClr val="D99B01"/>
    <a:srgbClr val="FF66CC"/>
    <a:srgbClr val="FF67AC"/>
    <a:srgbClr val="CC0099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458" y="66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24FAF-3BD5-4627-BDD4-46389DA282DC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44816-1E1C-4402-AA23-D8550FA7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9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400D78B-9A03-4A9C-BB7C-4A400D006F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8730" y="2326214"/>
            <a:ext cx="1097838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42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8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3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6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0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7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65DD2-B3A9-43D1-9601-F0C79F5A9F7F}"/>
              </a:ext>
            </a:extLst>
          </p:cNvPr>
          <p:cNvSpPr txBox="1"/>
          <p:nvPr userDrawn="1"/>
        </p:nvSpPr>
        <p:spPr>
          <a:xfrm>
            <a:off x="-6862" y="5213747"/>
            <a:ext cx="629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Dubai" panose="020B0503030403030204" pitchFamily="34" charset="-78"/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86426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1175"/>
            <a:ext cx="6858000" cy="106893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DC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BASED TANK OIL LEVEL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0" y="1960930"/>
            <a:ext cx="6858000" cy="1985165"/>
          </a:xfrm>
        </p:spPr>
        <p:txBody>
          <a:bodyPr>
            <a:normAutofit/>
          </a:bodyPr>
          <a:lstStyle/>
          <a:p>
            <a:r>
              <a:rPr lang="en-US" b="1" dirty="0"/>
              <a:t>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J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Felix Thokozan:  218014375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GATERA Antoine: 218015825 </a:t>
            </a:r>
          </a:p>
          <a:p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09" y="1044700"/>
            <a:ext cx="5497381" cy="3817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/>
              <a:t>Hardware components :     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Ultrasonic Sensor</a:t>
            </a:r>
            <a:r>
              <a:rPr lang="en-US" sz="2800" b="1" dirty="0"/>
              <a:t> 	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Jumper wires</a:t>
            </a: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Arduino Uno Board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Software components:</a:t>
            </a:r>
          </a:p>
          <a:p>
            <a:pPr lvl="3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Arduino IDE</a:t>
            </a:r>
          </a:p>
          <a:p>
            <a:pPr lvl="5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Blink Mobile App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07360" y="279119"/>
            <a:ext cx="2756920" cy="61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rgbClr val="00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01158B-CC60-4050-A784-B1A25E556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425" y="281175"/>
            <a:ext cx="4977540" cy="813748"/>
          </a:xfrm>
        </p:spPr>
        <p:txBody>
          <a:bodyPr/>
          <a:lstStyle/>
          <a:p>
            <a:r>
              <a:rPr lang="en-US" dirty="0"/>
              <a:t>System design</a:t>
            </a:r>
            <a:endParaRPr lang="en-RW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CC14534-83B7-4C75-A20F-A7FF16E3F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900" y="1350110"/>
            <a:ext cx="5995495" cy="305410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 to monitor the level of oil in the tank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monitoring is done remotely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level status, the system will allow the owner to know when refilling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status of the tank is viewed on owner’s web platform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1608" y="81600"/>
            <a:ext cx="6274783" cy="305410"/>
          </a:xfrm>
        </p:spPr>
        <p:txBody>
          <a:bodyPr>
            <a:noAutofit/>
          </a:bodyPr>
          <a:lstStyle/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Design(Cont.)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15EC6A-AC39-431B-9355-785AB9907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08" y="433880"/>
            <a:ext cx="2831983" cy="1870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1324D3-DAEB-4A13-8DDA-207E2C936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49" y="2419045"/>
            <a:ext cx="4664442" cy="264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71ED65-8CBD-4916-B07C-37E3BE9A33B9}"/>
              </a:ext>
            </a:extLst>
          </p:cNvPr>
          <p:cNvSpPr txBox="1">
            <a:spLocks/>
          </p:cNvSpPr>
          <p:nvPr/>
        </p:nvSpPr>
        <p:spPr>
          <a:xfrm>
            <a:off x="291608" y="81600"/>
            <a:ext cx="6274783" cy="3054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getting connected through portal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D5198-2467-4446-975E-1CDACA77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08" y="613995"/>
            <a:ext cx="2664678" cy="4305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F25CE-0E7C-4C56-B0D7-D366582C3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705" y="772793"/>
            <a:ext cx="2831123" cy="415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80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F9D53D-2DEE-4980-99B8-162457DAF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81175"/>
            <a:ext cx="5829300" cy="508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R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D9B8D-BAF7-4535-89DA-A49199766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" y="726717"/>
            <a:ext cx="6635805" cy="369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3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0FA664-2803-4882-A446-B42AB6881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5" y="607938"/>
            <a:ext cx="6108200" cy="392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1109</TotalTime>
  <Words>78</Words>
  <Application>Microsoft Office PowerPoint</Application>
  <PresentationFormat>Custom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Dubai</vt:lpstr>
      <vt:lpstr>Times New Roman</vt:lpstr>
      <vt:lpstr>Wingdings</vt:lpstr>
      <vt:lpstr>Office Theme</vt:lpstr>
      <vt:lpstr>IoT BASED TANK OIL LEVEL MONITORING SYSTEM</vt:lpstr>
      <vt:lpstr>PowerPoint Presentation</vt:lpstr>
      <vt:lpstr>System design</vt:lpstr>
      <vt:lpstr>Design(Cont.)</vt:lpstr>
      <vt:lpstr>PowerPoint Presentation</vt:lpstr>
      <vt:lpstr>OUTPUT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GATERA ANTOINE</cp:lastModifiedBy>
  <cp:revision>160</cp:revision>
  <dcterms:created xsi:type="dcterms:W3CDTF">2013-08-21T19:17:07Z</dcterms:created>
  <dcterms:modified xsi:type="dcterms:W3CDTF">2019-05-29T18:02:33Z</dcterms:modified>
</cp:coreProperties>
</file>