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Fredoka One"/>
      <p:regular r:id="rId27"/>
    </p:embeddedFont>
    <p:embeddedFont>
      <p:font typeface="Palanquin Dark"/>
      <p:regular r:id="rId28"/>
      <p:bold r:id="rId29"/>
    </p:embeddedFont>
    <p:embeddedFont>
      <p:font typeface="Source Sans Pro"/>
      <p:regular r:id="rId30"/>
      <p:bold r:id="rId31"/>
      <p:italic r:id="rId32"/>
      <p:boldItalic r:id="rId33"/>
    </p:embeddedFont>
    <p:embeddedFont>
      <p:font typeface="Space Grotesk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alanquinDark-regular.fntdata"/><Relationship Id="rId27" Type="http://schemas.openxmlformats.org/officeDocument/2006/relationships/font" Target="fonts/FredokaOn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alanquinDar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7.xml"/><Relationship Id="rId35" Type="http://schemas.openxmlformats.org/officeDocument/2006/relationships/font" Target="fonts/SpaceGrotesk-bold.fntdata"/><Relationship Id="rId12" Type="http://schemas.openxmlformats.org/officeDocument/2006/relationships/slide" Target="slides/slide6.xml"/><Relationship Id="rId34" Type="http://schemas.openxmlformats.org/officeDocument/2006/relationships/font" Target="fonts/SpaceGrotesk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e292c8ad15_2_5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e292c8ad15_2_5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e292c8ad15_2_17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e292c8ad15_2_17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 of our approach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Consistent environment: Python &amp; reusable libraries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Light weight, without a need for external software, we reuse resources from within the docker container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Isolated: since there are no external dependencies, removing the app is as simple as deleting the docker container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Speedy: Without a need for boot sequence and driver loadings,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e292c90b0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e292c90b0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e292c8ad15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e292c8ad15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e292c8ad15_2_14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e292c8ad15_2_14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our machine learning model became more accurate we had a ton of information in that we wanted to process. A bunch of numbers that we got as probabilities needed to be converted into a figure.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main goals for the figure were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Informative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figure had to convey the relevant information and statistics to the user.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Visually Appealing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shown charts graphs and images needed to have a proper design and </a:t>
            </a:r>
            <a:r>
              <a:rPr lang="en"/>
              <a:t>architecture that is pleasing to the human eye.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Easy to read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We wanted the reader to retrieve the information from the figure within the first few seconds of looking at it.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e292c8ad15_2_15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e292c8ad15_2_15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Not sure about ‘FIGURE ANATOMY’ as a title although </a:t>
            </a:r>
            <a:r>
              <a:rPr lang="en">
                <a:solidFill>
                  <a:schemeClr val="dk1"/>
                </a:solidFill>
              </a:rPr>
              <a:t>linguistically</a:t>
            </a:r>
            <a:r>
              <a:rPr lang="en">
                <a:solidFill>
                  <a:schemeClr val="dk1"/>
                </a:solidFill>
              </a:rPr>
              <a:t> it’s acceptable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# Change ‘Polar Bar Chart’ to ‘Ordered Genus’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Change ‘Pie Chart’ to ‘*Categorical/*General Distribution’  * - either one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# Change ‘Images’ to ‘Dominant Sampling’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# Redundant use of ‘Total Samples’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# List down points to speak into on why we choose these specific charts/layout and how functional it is/could be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e292c90b0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e292c90b0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general distribution is split into a pie chart of 3 parts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37BA"/>
                </a:solidFill>
              </a:rPr>
              <a:t>It is used for d</a:t>
            </a:r>
            <a:r>
              <a:rPr lang="en">
                <a:solidFill>
                  <a:srgbClr val="0B37BA"/>
                </a:solidFill>
              </a:rPr>
              <a:t>ifferentiating between labeled planktons , unlabeled planktons and detritus.</a:t>
            </a:r>
            <a:endParaRPr>
              <a:solidFill>
                <a:srgbClr val="0B37B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37BA"/>
                </a:solidFill>
              </a:rPr>
              <a:t>We also have a polar bar chart to represent the amount of that certain plankton in the sample. It starts from the most to least plankton, then detritus and other unlabeled planktons.</a:t>
            </a:r>
            <a:endParaRPr>
              <a:solidFill>
                <a:srgbClr val="0B37B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Lastly we are showing images of the dominant genera on the left of our figure which will be directly taken from the </a:t>
            </a:r>
            <a:r>
              <a:rPr lang="en">
                <a:solidFill>
                  <a:schemeClr val="dk1"/>
                </a:solidFill>
              </a:rPr>
              <a:t>morpho cut.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e292c8ad15_2_17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e292c8ad15_2_17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Easily distinguishable from each 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two figures counts, images, proportion of plankton to detritus and other generally similar shapes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viz method scales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e3391a02e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e3391a02e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ge292c8ad1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7" name="Google Shape;2367;ge292c8ad1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Lightweight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 minimal dependencies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 pandas to parse &amp; manipulate data from body.json &amp; response.json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 matplotlib to simply generate the figure</a:t>
            </a:r>
            <a:br>
              <a:rPr lang="en"/>
            </a:br>
            <a:r>
              <a:rPr lang="en"/>
              <a:t>- all data visualised using just the packages, and body.json &amp; response.json, nothing less nothing more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Integration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 written in Python</a:t>
            </a:r>
            <a:br>
              <a:rPr lang="en"/>
            </a:br>
            <a:r>
              <a:rPr lang="en"/>
              <a:t>- easily integrate with Docker server</a:t>
            </a:r>
            <a:br>
              <a:rPr lang="en"/>
            </a:br>
            <a:r>
              <a:rPr lang="en"/>
              <a:t>- API endpoint to generate &amp; view charts (for example)</a:t>
            </a:r>
            <a:br>
              <a:rPr lang="en"/>
            </a:br>
            <a:r>
              <a:rPr lang="en"/>
              <a:t>- anyone in the Planktoscope’s local network can visit URL / make HTTP requests to see the charts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Speed</a:t>
            </a:r>
            <a:br>
              <a:rPr lang="en"/>
            </a:br>
            <a:r>
              <a:rPr lang="en"/>
              <a:t>- generate charts in seconds, literally!</a:t>
            </a:r>
            <a:br>
              <a:rPr lang="en"/>
            </a:br>
            <a:r>
              <a:rPr lang="en"/>
              <a:t>- 0-3 seconds</a:t>
            </a:r>
            <a:br>
              <a:rPr lang="en"/>
            </a:br>
            <a:r>
              <a:rPr lang="en"/>
              <a:t>- most importantly, our charts are designed to only show important bits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Scalable Code</a:t>
            </a:r>
            <a:br>
              <a:rPr lang="en"/>
            </a:br>
            <a:r>
              <a:rPr lang="en"/>
              <a:t>- overtime, requirements and/or demands change over time</a:t>
            </a:r>
            <a:br>
              <a:rPr lang="en"/>
            </a:br>
            <a:r>
              <a:rPr lang="en"/>
              <a:t>- make changes to the code, rebuild &amp; push (that’s it!!)</a:t>
            </a:r>
            <a:br>
              <a:rPr lang="en"/>
            </a:br>
            <a:r>
              <a:rPr lang="en"/>
              <a:t>- add coordinates, more descriptive titles (for example)</a:t>
            </a:r>
            <a:br>
              <a:rPr lang="en"/>
            </a:br>
            <a:r>
              <a:rPr lang="en"/>
              <a:t>- parse json to output csv (for example)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e292c8ad15_2_17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e292c8ad15_2_17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e292c8ad15_2_2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e292c8ad15_2_2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ge292c8ad15_2_18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3" name="Google Shape;2493;ge292c8ad15_2_18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e292c8ad15_2_8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e292c8ad15_2_8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e292c8ad15_2_9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e292c8ad15_2_9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Change ‘Classical’ to ‘Traditional’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Simplify bullet points [speak into each point during presentation]: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Classical ML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Vector Classification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Feature Extraction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Principal Component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Deep Learning     </a:t>
            </a:r>
            <a:r>
              <a:rPr lang="en"/>
              <a:t>[Also speak into choice and finalization using </a:t>
            </a:r>
            <a:r>
              <a:rPr i="1" lang="en"/>
              <a:t>MobileNetV3</a:t>
            </a:r>
            <a:r>
              <a:rPr lang="en"/>
              <a:t>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Transfer Learning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Readily Available Base Models (timm)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e292c90b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e292c90b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Change ‘Classical’ to ‘Traditional’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Simplify bullet points [speak into each point during presentation]: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Classical ML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Vector Classification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Feature Extraction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Principal Component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Deep Learning     </a:t>
            </a:r>
            <a:r>
              <a:rPr lang="en"/>
              <a:t>[Also speak into choice and finalization using </a:t>
            </a:r>
            <a:r>
              <a:rPr i="1" lang="en"/>
              <a:t>MobileNetV3</a:t>
            </a:r>
            <a:r>
              <a:rPr lang="en"/>
              <a:t>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Transfer Learning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Readily Available Base Models (timm)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e292c8ad15_2_1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e292c8ad15_2_1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e292c90b0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e292c90b0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e292c8ad1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e292c8ad1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e292c8ad15_5_1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e292c8ad15_5_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Introduce self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Architecture as per Plankthon Challenge set by Veolia and the Tara Ocean Foundation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 powered Unit: Raspberry Pi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Docker image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Minimum App functionality: local web server to upload images in base64 encoded strings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Solution to include proper trained model and app dependencies whilst maintaining low requirements. Predicted response of 84 probabilities for each image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803620" y="1587212"/>
            <a:ext cx="42837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803620" y="4067760"/>
            <a:ext cx="4283700" cy="2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3" name="Google Shape;53;p13"/>
          <p:cNvGrpSpPr/>
          <p:nvPr/>
        </p:nvGrpSpPr>
        <p:grpSpPr>
          <a:xfrm>
            <a:off x="152400" y="157303"/>
            <a:ext cx="7589840" cy="4524094"/>
            <a:chOff x="152400" y="157303"/>
            <a:chExt cx="7589840" cy="4524094"/>
          </a:xfrm>
        </p:grpSpPr>
        <p:grpSp>
          <p:nvGrpSpPr>
            <p:cNvPr id="54" name="Google Shape;54;p13"/>
            <p:cNvGrpSpPr/>
            <p:nvPr/>
          </p:nvGrpSpPr>
          <p:grpSpPr>
            <a:xfrm>
              <a:off x="152400" y="157303"/>
              <a:ext cx="1540067" cy="983325"/>
              <a:chOff x="-363350" y="-51188"/>
              <a:chExt cx="1540067" cy="983325"/>
            </a:xfrm>
          </p:grpSpPr>
          <p:sp>
            <p:nvSpPr>
              <p:cNvPr id="55" name="Google Shape;55;p13"/>
              <p:cNvSpPr/>
              <p:nvPr/>
            </p:nvSpPr>
            <p:spPr>
              <a:xfrm rot="5400000">
                <a:off x="1129720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 rot="5400000">
                <a:off x="84087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 rot="5400000">
                <a:off x="551385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 rot="5400000">
                <a:off x="262582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 rot="5400000">
                <a:off x="-2626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" name="Google Shape;60;p13"/>
              <p:cNvGrpSpPr/>
              <p:nvPr/>
            </p:nvGrpSpPr>
            <p:grpSpPr>
              <a:xfrm>
                <a:off x="-363350" y="-51188"/>
                <a:ext cx="1540067" cy="983325"/>
                <a:chOff x="-363350" y="-51188"/>
                <a:chExt cx="1540067" cy="983325"/>
              </a:xfrm>
            </p:grpSpPr>
            <p:sp>
              <p:nvSpPr>
                <p:cNvPr id="61" name="Google Shape;61;p13"/>
                <p:cNvSpPr/>
                <p:nvPr/>
              </p:nvSpPr>
              <p:spPr>
                <a:xfrm rot="5400000">
                  <a:off x="-362688" y="884495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Google Shape;62;p13"/>
                <p:cNvSpPr/>
                <p:nvPr/>
              </p:nvSpPr>
              <p:spPr>
                <a:xfrm>
                  <a:off x="-315731" y="837541"/>
                  <a:ext cx="0" cy="95238"/>
                </a:xfrm>
                <a:custGeom>
                  <a:rect b="b" l="l" r="r" t="t"/>
                  <a:pathLst>
                    <a:path extrusionOk="0" fill="none" h="2220" w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13"/>
                <p:cNvSpPr/>
                <p:nvPr/>
              </p:nvSpPr>
              <p:spPr>
                <a:xfrm rot="5400000">
                  <a:off x="108209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13"/>
                <p:cNvSpPr/>
                <p:nvPr/>
              </p:nvSpPr>
              <p:spPr>
                <a:xfrm rot="5400000">
                  <a:off x="1129720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13"/>
                <p:cNvSpPr/>
                <p:nvPr/>
              </p:nvSpPr>
              <p:spPr>
                <a:xfrm rot="5400000">
                  <a:off x="792652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13"/>
                <p:cNvSpPr/>
                <p:nvPr/>
              </p:nvSpPr>
              <p:spPr>
                <a:xfrm rot="5400000">
                  <a:off x="84087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13"/>
                <p:cNvSpPr/>
                <p:nvPr/>
              </p:nvSpPr>
              <p:spPr>
                <a:xfrm rot="5400000">
                  <a:off x="50445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13"/>
                <p:cNvSpPr/>
                <p:nvPr/>
              </p:nvSpPr>
              <p:spPr>
                <a:xfrm rot="5400000">
                  <a:off x="551385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13"/>
                <p:cNvSpPr/>
                <p:nvPr/>
              </p:nvSpPr>
              <p:spPr>
                <a:xfrm rot="5400000">
                  <a:off x="21496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3"/>
                <p:cNvSpPr/>
                <p:nvPr/>
              </p:nvSpPr>
              <p:spPr>
                <a:xfrm rot="5400000">
                  <a:off x="262582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13"/>
                <p:cNvSpPr/>
                <p:nvPr/>
              </p:nvSpPr>
              <p:spPr>
                <a:xfrm rot="5400000">
                  <a:off x="-74529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13"/>
                <p:cNvSpPr/>
                <p:nvPr/>
              </p:nvSpPr>
              <p:spPr>
                <a:xfrm rot="5400000">
                  <a:off x="-2626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13"/>
                <p:cNvSpPr/>
                <p:nvPr/>
              </p:nvSpPr>
              <p:spPr>
                <a:xfrm rot="5400000">
                  <a:off x="-36268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13"/>
                <p:cNvSpPr/>
                <p:nvPr/>
              </p:nvSpPr>
              <p:spPr>
                <a:xfrm rot="5400000">
                  <a:off x="-315753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13"/>
                <p:cNvSpPr/>
                <p:nvPr/>
              </p:nvSpPr>
              <p:spPr>
                <a:xfrm rot="5400000">
                  <a:off x="108209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13"/>
                <p:cNvSpPr/>
                <p:nvPr/>
              </p:nvSpPr>
              <p:spPr>
                <a:xfrm rot="5400000">
                  <a:off x="1129720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3"/>
                <p:cNvSpPr/>
                <p:nvPr/>
              </p:nvSpPr>
              <p:spPr>
                <a:xfrm rot="5400000">
                  <a:off x="792652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13"/>
                <p:cNvSpPr/>
                <p:nvPr/>
              </p:nvSpPr>
              <p:spPr>
                <a:xfrm rot="5400000">
                  <a:off x="84087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13"/>
                <p:cNvSpPr/>
                <p:nvPr/>
              </p:nvSpPr>
              <p:spPr>
                <a:xfrm rot="5400000">
                  <a:off x="50445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13"/>
                <p:cNvSpPr/>
                <p:nvPr/>
              </p:nvSpPr>
              <p:spPr>
                <a:xfrm rot="5400000">
                  <a:off x="551385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13"/>
                <p:cNvSpPr/>
                <p:nvPr/>
              </p:nvSpPr>
              <p:spPr>
                <a:xfrm rot="5400000">
                  <a:off x="21496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13"/>
                <p:cNvSpPr/>
                <p:nvPr/>
              </p:nvSpPr>
              <p:spPr>
                <a:xfrm rot="5400000">
                  <a:off x="262582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3"/>
                <p:cNvSpPr/>
                <p:nvPr/>
              </p:nvSpPr>
              <p:spPr>
                <a:xfrm rot="5400000">
                  <a:off x="-74529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 rot="5400000">
                  <a:off x="-2626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3"/>
                <p:cNvSpPr/>
                <p:nvPr/>
              </p:nvSpPr>
              <p:spPr>
                <a:xfrm rot="5400000">
                  <a:off x="-36268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3"/>
                <p:cNvSpPr/>
                <p:nvPr/>
              </p:nvSpPr>
              <p:spPr>
                <a:xfrm rot="5400000">
                  <a:off x="-315753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 rot="5400000">
                  <a:off x="108209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 rot="5400000">
                  <a:off x="792652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 rot="5400000">
                  <a:off x="50445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 rot="5400000">
                  <a:off x="21496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3"/>
                <p:cNvSpPr/>
                <p:nvPr/>
              </p:nvSpPr>
              <p:spPr>
                <a:xfrm rot="5400000">
                  <a:off x="-74529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 rot="5400000">
                  <a:off x="-36268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3" name="Google Shape;93;p13"/>
              <p:cNvSpPr/>
              <p:nvPr/>
            </p:nvSpPr>
            <p:spPr>
              <a:xfrm rot="5400000">
                <a:off x="-315753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13"/>
            <p:cNvGrpSpPr/>
            <p:nvPr/>
          </p:nvGrpSpPr>
          <p:grpSpPr>
            <a:xfrm>
              <a:off x="5538440" y="3930550"/>
              <a:ext cx="2203800" cy="750847"/>
              <a:chOff x="5538440" y="3930550"/>
              <a:chExt cx="2203800" cy="750847"/>
            </a:xfrm>
          </p:grpSpPr>
          <p:cxnSp>
            <p:nvCxnSpPr>
              <p:cNvPr id="95" name="Google Shape;95;p13"/>
              <p:cNvCxnSpPr/>
              <p:nvPr/>
            </p:nvCxnSpPr>
            <p:spPr>
              <a:xfrm>
                <a:off x="5538440" y="4118262"/>
                <a:ext cx="2203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13"/>
              <p:cNvCxnSpPr/>
              <p:nvPr/>
            </p:nvCxnSpPr>
            <p:spPr>
              <a:xfrm>
                <a:off x="5538440" y="4305974"/>
                <a:ext cx="2203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13"/>
              <p:cNvCxnSpPr/>
              <p:nvPr/>
            </p:nvCxnSpPr>
            <p:spPr>
              <a:xfrm>
                <a:off x="5538440" y="4493685"/>
                <a:ext cx="2203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3"/>
              <p:cNvCxnSpPr/>
              <p:nvPr/>
            </p:nvCxnSpPr>
            <p:spPr>
              <a:xfrm>
                <a:off x="5538440" y="4681397"/>
                <a:ext cx="2203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>
                <a:off x="5538440" y="3930550"/>
                <a:ext cx="2203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0" name="Google Shape;100;p13"/>
            <p:cNvGrpSpPr/>
            <p:nvPr/>
          </p:nvGrpSpPr>
          <p:grpSpPr>
            <a:xfrm>
              <a:off x="2103065" y="233517"/>
              <a:ext cx="2239332" cy="610447"/>
              <a:chOff x="489414" y="450012"/>
              <a:chExt cx="2153203" cy="586912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489414" y="450012"/>
                <a:ext cx="2153203" cy="586912"/>
              </a:xfrm>
              <a:custGeom>
                <a:rect b="b" l="l" r="r" t="t"/>
                <a:pathLst>
                  <a:path extrusionOk="0" fill="none" h="13770" w="50518">
                    <a:moveTo>
                      <a:pt x="50518" y="0"/>
                    </a:moveTo>
                    <a:lnTo>
                      <a:pt x="0" y="0"/>
                    </a:lnTo>
                    <a:lnTo>
                      <a:pt x="0" y="9089"/>
                    </a:lnTo>
                    <a:lnTo>
                      <a:pt x="38755" y="9089"/>
                    </a:lnTo>
                    <a:lnTo>
                      <a:pt x="41217" y="13344"/>
                    </a:lnTo>
                    <a:cubicBezTo>
                      <a:pt x="41460" y="13770"/>
                      <a:pt x="42129" y="13587"/>
                      <a:pt x="42129" y="13101"/>
                    </a:cubicBezTo>
                    <a:lnTo>
                      <a:pt x="42129" y="9089"/>
                    </a:lnTo>
                    <a:lnTo>
                      <a:pt x="50518" y="9089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" name="Google Shape;102;p13"/>
              <p:cNvGrpSpPr/>
              <p:nvPr/>
            </p:nvGrpSpPr>
            <p:grpSpPr>
              <a:xfrm>
                <a:off x="584420" y="519414"/>
                <a:ext cx="1963411" cy="246971"/>
                <a:chOff x="571861" y="517439"/>
                <a:chExt cx="1963411" cy="246971"/>
              </a:xfrm>
            </p:grpSpPr>
            <p:sp>
              <p:nvSpPr>
                <p:cNvPr id="103" name="Google Shape;103;p13"/>
                <p:cNvSpPr/>
                <p:nvPr/>
              </p:nvSpPr>
              <p:spPr>
                <a:xfrm>
                  <a:off x="571861" y="517439"/>
                  <a:ext cx="246316" cy="246971"/>
                </a:xfrm>
                <a:custGeom>
                  <a:rect b="b" l="l" r="r" t="t"/>
                  <a:pathLst>
                    <a:path extrusionOk="0" fill="none" h="11673" w="11642">
                      <a:moveTo>
                        <a:pt x="3283" y="11672"/>
                      </a:move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949850" y="517474"/>
                  <a:ext cx="246900" cy="246900"/>
                </a:xfrm>
                <a:prstGeom prst="noSmoking">
                  <a:avLst>
                    <a:gd fmla="val 18750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1328423" y="517750"/>
                  <a:ext cx="246348" cy="246348"/>
                </a:xfrm>
                <a:prstGeom prst="irregularSeal2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1706444" y="517474"/>
                  <a:ext cx="246900" cy="246900"/>
                </a:xfrm>
                <a:prstGeom prst="smileyFace">
                  <a:avLst>
                    <a:gd fmla="val -4653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2085017" y="517486"/>
                  <a:ext cx="185132" cy="246876"/>
                </a:xfrm>
                <a:custGeom>
                  <a:rect b="b" l="l" r="r" t="t"/>
                  <a:pathLst>
                    <a:path extrusionOk="0" h="40705" w="30238">
                      <a:moveTo>
                        <a:pt x="21063" y="0"/>
                      </a:moveTo>
                      <a:lnTo>
                        <a:pt x="14602" y="13956"/>
                      </a:lnTo>
                      <a:lnTo>
                        <a:pt x="8529" y="5470"/>
                      </a:lnTo>
                      <a:lnTo>
                        <a:pt x="0" y="40704"/>
                      </a:lnTo>
                      <a:lnTo>
                        <a:pt x="11802" y="21321"/>
                      </a:lnTo>
                      <a:lnTo>
                        <a:pt x="17445" y="30280"/>
                      </a:lnTo>
                      <a:lnTo>
                        <a:pt x="30237" y="9045"/>
                      </a:lnTo>
                      <a:lnTo>
                        <a:pt x="21063" y="0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2401823" y="517474"/>
                  <a:ext cx="133449" cy="246900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 cap="flat" cmpd="sng" w="19050">
                        <a:solidFill>
                          <a:schemeClr val="lt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  <a:noFill/>
                      <a:latin typeface="Arial"/>
                    </a:rPr>
                    <a:t>!!</a:t>
                  </a: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ctrTitle"/>
          </p:nvPr>
        </p:nvSpPr>
        <p:spPr>
          <a:xfrm>
            <a:off x="803620" y="1587212"/>
            <a:ext cx="42837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" name="Google Shape;114;p15"/>
          <p:cNvSpPr txBox="1"/>
          <p:nvPr>
            <p:ph idx="1" type="subTitle"/>
          </p:nvPr>
        </p:nvSpPr>
        <p:spPr>
          <a:xfrm>
            <a:off x="803620" y="4067760"/>
            <a:ext cx="4283700" cy="2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5" name="Google Shape;115;p15"/>
          <p:cNvGrpSpPr/>
          <p:nvPr/>
        </p:nvGrpSpPr>
        <p:grpSpPr>
          <a:xfrm>
            <a:off x="152400" y="157303"/>
            <a:ext cx="7589840" cy="4524094"/>
            <a:chOff x="152400" y="157303"/>
            <a:chExt cx="7589840" cy="4524094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152400" y="157303"/>
              <a:ext cx="1540067" cy="983325"/>
              <a:chOff x="-363350" y="-51188"/>
              <a:chExt cx="1540067" cy="983325"/>
            </a:xfrm>
          </p:grpSpPr>
          <p:sp>
            <p:nvSpPr>
              <p:cNvPr id="117" name="Google Shape;117;p15"/>
              <p:cNvSpPr/>
              <p:nvPr/>
            </p:nvSpPr>
            <p:spPr>
              <a:xfrm rot="5400000">
                <a:off x="1129720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 rot="5400000">
                <a:off x="84087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 rot="5400000">
                <a:off x="551385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5400000">
                <a:off x="262582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5400000">
                <a:off x="-2626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" name="Google Shape;122;p15"/>
              <p:cNvGrpSpPr/>
              <p:nvPr/>
            </p:nvGrpSpPr>
            <p:grpSpPr>
              <a:xfrm>
                <a:off x="-363350" y="-51188"/>
                <a:ext cx="1540067" cy="983325"/>
                <a:chOff x="-363350" y="-51188"/>
                <a:chExt cx="1540067" cy="983325"/>
              </a:xfrm>
            </p:grpSpPr>
            <p:sp>
              <p:nvSpPr>
                <p:cNvPr id="123" name="Google Shape;123;p15"/>
                <p:cNvSpPr/>
                <p:nvPr/>
              </p:nvSpPr>
              <p:spPr>
                <a:xfrm rot="5400000">
                  <a:off x="-362688" y="884495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5"/>
                <p:cNvSpPr/>
                <p:nvPr/>
              </p:nvSpPr>
              <p:spPr>
                <a:xfrm>
                  <a:off x="-315731" y="837541"/>
                  <a:ext cx="0" cy="95238"/>
                </a:xfrm>
                <a:custGeom>
                  <a:rect b="b" l="l" r="r" t="t"/>
                  <a:pathLst>
                    <a:path extrusionOk="0" fill="none" h="2220" w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5"/>
                <p:cNvSpPr/>
                <p:nvPr/>
              </p:nvSpPr>
              <p:spPr>
                <a:xfrm rot="5400000">
                  <a:off x="108209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5"/>
                <p:cNvSpPr/>
                <p:nvPr/>
              </p:nvSpPr>
              <p:spPr>
                <a:xfrm rot="5400000">
                  <a:off x="1129720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5"/>
                <p:cNvSpPr/>
                <p:nvPr/>
              </p:nvSpPr>
              <p:spPr>
                <a:xfrm rot="5400000">
                  <a:off x="792652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5"/>
                <p:cNvSpPr/>
                <p:nvPr/>
              </p:nvSpPr>
              <p:spPr>
                <a:xfrm rot="5400000">
                  <a:off x="84087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5"/>
                <p:cNvSpPr/>
                <p:nvPr/>
              </p:nvSpPr>
              <p:spPr>
                <a:xfrm rot="5400000">
                  <a:off x="50445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5"/>
                <p:cNvSpPr/>
                <p:nvPr/>
              </p:nvSpPr>
              <p:spPr>
                <a:xfrm rot="5400000">
                  <a:off x="551385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5"/>
                <p:cNvSpPr/>
                <p:nvPr/>
              </p:nvSpPr>
              <p:spPr>
                <a:xfrm rot="5400000">
                  <a:off x="21496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5"/>
                <p:cNvSpPr/>
                <p:nvPr/>
              </p:nvSpPr>
              <p:spPr>
                <a:xfrm rot="5400000">
                  <a:off x="262582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15"/>
                <p:cNvSpPr/>
                <p:nvPr/>
              </p:nvSpPr>
              <p:spPr>
                <a:xfrm rot="5400000">
                  <a:off x="-74529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5"/>
                <p:cNvSpPr/>
                <p:nvPr/>
              </p:nvSpPr>
              <p:spPr>
                <a:xfrm rot="5400000">
                  <a:off x="-2626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5"/>
                <p:cNvSpPr/>
                <p:nvPr/>
              </p:nvSpPr>
              <p:spPr>
                <a:xfrm rot="5400000">
                  <a:off x="-36268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5"/>
                <p:cNvSpPr/>
                <p:nvPr/>
              </p:nvSpPr>
              <p:spPr>
                <a:xfrm rot="5400000">
                  <a:off x="-315753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5"/>
                <p:cNvSpPr/>
                <p:nvPr/>
              </p:nvSpPr>
              <p:spPr>
                <a:xfrm rot="5400000">
                  <a:off x="108209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5"/>
                <p:cNvSpPr/>
                <p:nvPr/>
              </p:nvSpPr>
              <p:spPr>
                <a:xfrm rot="5400000">
                  <a:off x="1129720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5"/>
                <p:cNvSpPr/>
                <p:nvPr/>
              </p:nvSpPr>
              <p:spPr>
                <a:xfrm rot="5400000">
                  <a:off x="792652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5"/>
                <p:cNvSpPr/>
                <p:nvPr/>
              </p:nvSpPr>
              <p:spPr>
                <a:xfrm rot="5400000">
                  <a:off x="84087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5"/>
                <p:cNvSpPr/>
                <p:nvPr/>
              </p:nvSpPr>
              <p:spPr>
                <a:xfrm rot="5400000">
                  <a:off x="50445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5"/>
                <p:cNvSpPr/>
                <p:nvPr/>
              </p:nvSpPr>
              <p:spPr>
                <a:xfrm rot="5400000">
                  <a:off x="551385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5"/>
                <p:cNvSpPr/>
                <p:nvPr/>
              </p:nvSpPr>
              <p:spPr>
                <a:xfrm rot="5400000">
                  <a:off x="21496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5"/>
                <p:cNvSpPr/>
                <p:nvPr/>
              </p:nvSpPr>
              <p:spPr>
                <a:xfrm rot="5400000">
                  <a:off x="262582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5"/>
                <p:cNvSpPr/>
                <p:nvPr/>
              </p:nvSpPr>
              <p:spPr>
                <a:xfrm rot="5400000">
                  <a:off x="-74529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5"/>
                <p:cNvSpPr/>
                <p:nvPr/>
              </p:nvSpPr>
              <p:spPr>
                <a:xfrm rot="5400000">
                  <a:off x="-2626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5"/>
                <p:cNvSpPr/>
                <p:nvPr/>
              </p:nvSpPr>
              <p:spPr>
                <a:xfrm rot="5400000">
                  <a:off x="-36268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5"/>
                <p:cNvSpPr/>
                <p:nvPr/>
              </p:nvSpPr>
              <p:spPr>
                <a:xfrm rot="5400000">
                  <a:off x="-315753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15"/>
                <p:cNvSpPr/>
                <p:nvPr/>
              </p:nvSpPr>
              <p:spPr>
                <a:xfrm rot="5400000">
                  <a:off x="108209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15"/>
                <p:cNvSpPr/>
                <p:nvPr/>
              </p:nvSpPr>
              <p:spPr>
                <a:xfrm rot="5400000">
                  <a:off x="792652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15"/>
                <p:cNvSpPr/>
                <p:nvPr/>
              </p:nvSpPr>
              <p:spPr>
                <a:xfrm rot="5400000">
                  <a:off x="50445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15"/>
                <p:cNvSpPr/>
                <p:nvPr/>
              </p:nvSpPr>
              <p:spPr>
                <a:xfrm rot="5400000">
                  <a:off x="21496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15"/>
                <p:cNvSpPr/>
                <p:nvPr/>
              </p:nvSpPr>
              <p:spPr>
                <a:xfrm rot="5400000">
                  <a:off x="-74529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15"/>
                <p:cNvSpPr/>
                <p:nvPr/>
              </p:nvSpPr>
              <p:spPr>
                <a:xfrm rot="5400000">
                  <a:off x="-36268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5" name="Google Shape;155;p15"/>
              <p:cNvSpPr/>
              <p:nvPr/>
            </p:nvSpPr>
            <p:spPr>
              <a:xfrm rot="5400000">
                <a:off x="-315753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5"/>
            <p:cNvGrpSpPr/>
            <p:nvPr/>
          </p:nvGrpSpPr>
          <p:grpSpPr>
            <a:xfrm>
              <a:off x="5538440" y="3930550"/>
              <a:ext cx="2203800" cy="750847"/>
              <a:chOff x="5538440" y="3930550"/>
              <a:chExt cx="2203800" cy="750847"/>
            </a:xfrm>
          </p:grpSpPr>
          <p:cxnSp>
            <p:nvCxnSpPr>
              <p:cNvPr id="157" name="Google Shape;157;p15"/>
              <p:cNvCxnSpPr/>
              <p:nvPr/>
            </p:nvCxnSpPr>
            <p:spPr>
              <a:xfrm>
                <a:off x="5538440" y="4118262"/>
                <a:ext cx="2203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15"/>
              <p:cNvCxnSpPr/>
              <p:nvPr/>
            </p:nvCxnSpPr>
            <p:spPr>
              <a:xfrm>
                <a:off x="5538440" y="4305974"/>
                <a:ext cx="2203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15"/>
              <p:cNvCxnSpPr/>
              <p:nvPr/>
            </p:nvCxnSpPr>
            <p:spPr>
              <a:xfrm>
                <a:off x="5538440" y="4493685"/>
                <a:ext cx="2203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15"/>
              <p:cNvCxnSpPr/>
              <p:nvPr/>
            </p:nvCxnSpPr>
            <p:spPr>
              <a:xfrm>
                <a:off x="5538440" y="4681397"/>
                <a:ext cx="2203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15"/>
              <p:cNvCxnSpPr/>
              <p:nvPr/>
            </p:nvCxnSpPr>
            <p:spPr>
              <a:xfrm>
                <a:off x="5538440" y="3930550"/>
                <a:ext cx="2203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2" name="Google Shape;162;p15"/>
            <p:cNvGrpSpPr/>
            <p:nvPr/>
          </p:nvGrpSpPr>
          <p:grpSpPr>
            <a:xfrm>
              <a:off x="2103065" y="233517"/>
              <a:ext cx="2239332" cy="610447"/>
              <a:chOff x="489414" y="450012"/>
              <a:chExt cx="2153203" cy="586912"/>
            </a:xfrm>
          </p:grpSpPr>
          <p:sp>
            <p:nvSpPr>
              <p:cNvPr id="163" name="Google Shape;163;p15"/>
              <p:cNvSpPr/>
              <p:nvPr/>
            </p:nvSpPr>
            <p:spPr>
              <a:xfrm>
                <a:off x="489414" y="450012"/>
                <a:ext cx="2153203" cy="586912"/>
              </a:xfrm>
              <a:custGeom>
                <a:rect b="b" l="l" r="r" t="t"/>
                <a:pathLst>
                  <a:path extrusionOk="0" fill="none" h="13770" w="50518">
                    <a:moveTo>
                      <a:pt x="50518" y="0"/>
                    </a:moveTo>
                    <a:lnTo>
                      <a:pt x="0" y="0"/>
                    </a:lnTo>
                    <a:lnTo>
                      <a:pt x="0" y="9089"/>
                    </a:lnTo>
                    <a:lnTo>
                      <a:pt x="38755" y="9089"/>
                    </a:lnTo>
                    <a:lnTo>
                      <a:pt x="41217" y="13344"/>
                    </a:lnTo>
                    <a:cubicBezTo>
                      <a:pt x="41460" y="13770"/>
                      <a:pt x="42129" y="13587"/>
                      <a:pt x="42129" y="13101"/>
                    </a:cubicBezTo>
                    <a:lnTo>
                      <a:pt x="42129" y="9089"/>
                    </a:lnTo>
                    <a:lnTo>
                      <a:pt x="50518" y="9089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4" name="Google Shape;164;p15"/>
              <p:cNvGrpSpPr/>
              <p:nvPr/>
            </p:nvGrpSpPr>
            <p:grpSpPr>
              <a:xfrm>
                <a:off x="584420" y="519414"/>
                <a:ext cx="1963411" cy="246971"/>
                <a:chOff x="571861" y="517439"/>
                <a:chExt cx="1963411" cy="246971"/>
              </a:xfrm>
            </p:grpSpPr>
            <p:sp>
              <p:nvSpPr>
                <p:cNvPr id="165" name="Google Shape;165;p15"/>
                <p:cNvSpPr/>
                <p:nvPr/>
              </p:nvSpPr>
              <p:spPr>
                <a:xfrm>
                  <a:off x="571861" y="517439"/>
                  <a:ext cx="246316" cy="246971"/>
                </a:xfrm>
                <a:custGeom>
                  <a:rect b="b" l="l" r="r" t="t"/>
                  <a:pathLst>
                    <a:path extrusionOk="0" fill="none" h="11673" w="11642">
                      <a:moveTo>
                        <a:pt x="3283" y="11672"/>
                      </a:move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15"/>
                <p:cNvSpPr/>
                <p:nvPr/>
              </p:nvSpPr>
              <p:spPr>
                <a:xfrm>
                  <a:off x="949850" y="517474"/>
                  <a:ext cx="246900" cy="246900"/>
                </a:xfrm>
                <a:prstGeom prst="noSmoking">
                  <a:avLst>
                    <a:gd fmla="val 18750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5"/>
                <p:cNvSpPr/>
                <p:nvPr/>
              </p:nvSpPr>
              <p:spPr>
                <a:xfrm>
                  <a:off x="1328423" y="517750"/>
                  <a:ext cx="246348" cy="246348"/>
                </a:xfrm>
                <a:prstGeom prst="irregularSeal2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15"/>
                <p:cNvSpPr/>
                <p:nvPr/>
              </p:nvSpPr>
              <p:spPr>
                <a:xfrm>
                  <a:off x="1706444" y="517474"/>
                  <a:ext cx="246900" cy="246900"/>
                </a:xfrm>
                <a:prstGeom prst="smileyFace">
                  <a:avLst>
                    <a:gd fmla="val -4653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15"/>
                <p:cNvSpPr/>
                <p:nvPr/>
              </p:nvSpPr>
              <p:spPr>
                <a:xfrm>
                  <a:off x="2085017" y="517486"/>
                  <a:ext cx="185132" cy="246876"/>
                </a:xfrm>
                <a:custGeom>
                  <a:rect b="b" l="l" r="r" t="t"/>
                  <a:pathLst>
                    <a:path extrusionOk="0" h="40705" w="30238">
                      <a:moveTo>
                        <a:pt x="21063" y="0"/>
                      </a:moveTo>
                      <a:lnTo>
                        <a:pt x="14602" y="13956"/>
                      </a:lnTo>
                      <a:lnTo>
                        <a:pt x="8529" y="5470"/>
                      </a:lnTo>
                      <a:lnTo>
                        <a:pt x="0" y="40704"/>
                      </a:lnTo>
                      <a:lnTo>
                        <a:pt x="11802" y="21321"/>
                      </a:lnTo>
                      <a:lnTo>
                        <a:pt x="17445" y="30280"/>
                      </a:lnTo>
                      <a:lnTo>
                        <a:pt x="30237" y="9045"/>
                      </a:lnTo>
                      <a:lnTo>
                        <a:pt x="21063" y="0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15"/>
                <p:cNvSpPr/>
                <p:nvPr/>
              </p:nvSpPr>
              <p:spPr>
                <a:xfrm>
                  <a:off x="2401823" y="517474"/>
                  <a:ext cx="133449" cy="246900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 cap="flat" cmpd="sng" w="19050">
                        <a:solidFill>
                          <a:schemeClr val="lt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  <a:noFill/>
                      <a:latin typeface="Arial"/>
                    </a:rPr>
                    <a:t>!!</a:t>
                  </a: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6"/>
          <p:cNvGrpSpPr/>
          <p:nvPr/>
        </p:nvGrpSpPr>
        <p:grpSpPr>
          <a:xfrm>
            <a:off x="342625" y="322050"/>
            <a:ext cx="8494750" cy="4499400"/>
            <a:chOff x="342625" y="322050"/>
            <a:chExt cx="8494750" cy="4499400"/>
          </a:xfrm>
        </p:grpSpPr>
        <p:grpSp>
          <p:nvGrpSpPr>
            <p:cNvPr id="173" name="Google Shape;173;p16"/>
            <p:cNvGrpSpPr/>
            <p:nvPr/>
          </p:nvGrpSpPr>
          <p:grpSpPr>
            <a:xfrm>
              <a:off x="342625" y="322050"/>
              <a:ext cx="1774253" cy="4499400"/>
              <a:chOff x="4336300" y="1354950"/>
              <a:chExt cx="1774253" cy="4499400"/>
            </a:xfrm>
          </p:grpSpPr>
          <p:sp>
            <p:nvSpPr>
              <p:cNvPr id="174" name="Google Shape;174;p16"/>
              <p:cNvSpPr/>
              <p:nvPr/>
            </p:nvSpPr>
            <p:spPr>
              <a:xfrm>
                <a:off x="4336300" y="1354950"/>
                <a:ext cx="1774200" cy="44994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5" name="Google Shape;175;p16"/>
              <p:cNvGrpSpPr/>
              <p:nvPr/>
            </p:nvGrpSpPr>
            <p:grpSpPr>
              <a:xfrm>
                <a:off x="4336300" y="1354950"/>
                <a:ext cx="1774253" cy="270554"/>
                <a:chOff x="4632152" y="1147729"/>
                <a:chExt cx="1774253" cy="270554"/>
              </a:xfrm>
            </p:grpSpPr>
            <p:sp>
              <p:nvSpPr>
                <p:cNvPr id="176" name="Google Shape;176;p16"/>
                <p:cNvSpPr/>
                <p:nvPr/>
              </p:nvSpPr>
              <p:spPr>
                <a:xfrm>
                  <a:off x="4632152" y="1147729"/>
                  <a:ext cx="1774253" cy="270554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7" name="Google Shape;177;p16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78" name="Google Shape;178;p16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" name="Google Shape;179;p16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" name="Google Shape;180;p16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81" name="Google Shape;181;p16"/>
            <p:cNvGrpSpPr/>
            <p:nvPr/>
          </p:nvGrpSpPr>
          <p:grpSpPr>
            <a:xfrm>
              <a:off x="7463172" y="322050"/>
              <a:ext cx="1331775" cy="874238"/>
              <a:chOff x="7712444" y="104700"/>
              <a:chExt cx="1331775" cy="874238"/>
            </a:xfrm>
          </p:grpSpPr>
          <p:grpSp>
            <p:nvGrpSpPr>
              <p:cNvPr id="182" name="Google Shape;182;p16"/>
              <p:cNvGrpSpPr/>
              <p:nvPr/>
            </p:nvGrpSpPr>
            <p:grpSpPr>
              <a:xfrm>
                <a:off x="7864844" y="104700"/>
                <a:ext cx="1179375" cy="726475"/>
                <a:chOff x="1510375" y="4002500"/>
                <a:chExt cx="1179375" cy="726475"/>
              </a:xfrm>
            </p:grpSpPr>
            <p:sp>
              <p:nvSpPr>
                <p:cNvPr id="183" name="Google Shape;183;p16"/>
                <p:cNvSpPr/>
                <p:nvPr/>
              </p:nvSpPr>
              <p:spPr>
                <a:xfrm>
                  <a:off x="2068900" y="4498700"/>
                  <a:ext cx="532725" cy="230275"/>
                </a:xfrm>
                <a:custGeom>
                  <a:rect b="b" l="l" r="r" t="t"/>
                  <a:pathLst>
                    <a:path extrusionOk="0" fill="none" h="9211" w="21309">
                      <a:moveTo>
                        <a:pt x="1" y="1"/>
                      </a:moveTo>
                      <a:lnTo>
                        <a:pt x="21308" y="1"/>
                      </a:lnTo>
                      <a:lnTo>
                        <a:pt x="21308" y="9211"/>
                      </a:lnTo>
                      <a:lnTo>
                        <a:pt x="1" y="9211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6"/>
                <p:cNvSpPr/>
                <p:nvPr/>
              </p:nvSpPr>
              <p:spPr>
                <a:xfrm>
                  <a:off x="2068900" y="4498700"/>
                  <a:ext cx="532725" cy="230275"/>
                </a:xfrm>
                <a:custGeom>
                  <a:rect b="b" l="l" r="r" t="t"/>
                  <a:pathLst>
                    <a:path extrusionOk="0" h="9211" w="21309">
                      <a:moveTo>
                        <a:pt x="1" y="1"/>
                      </a:moveTo>
                      <a:lnTo>
                        <a:pt x="1" y="9211"/>
                      </a:lnTo>
                      <a:lnTo>
                        <a:pt x="21308" y="9211"/>
                      </a:lnTo>
                      <a:lnTo>
                        <a:pt x="21308" y="1"/>
                      </a:lnTo>
                      <a:close/>
                    </a:path>
                  </a:pathLst>
                </a:custGeom>
                <a:solidFill>
                  <a:srgbClr val="A8A9BC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16"/>
                <p:cNvSpPr/>
                <p:nvPr/>
              </p:nvSpPr>
              <p:spPr>
                <a:xfrm>
                  <a:off x="2183650" y="4567100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6"/>
                <p:cNvSpPr/>
                <p:nvPr/>
              </p:nvSpPr>
              <p:spPr>
                <a:xfrm>
                  <a:off x="2183650" y="4649925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16"/>
                <p:cNvSpPr/>
                <p:nvPr/>
              </p:nvSpPr>
              <p:spPr>
                <a:xfrm>
                  <a:off x="1510375" y="4002500"/>
                  <a:ext cx="1179375" cy="726475"/>
                </a:xfrm>
                <a:custGeom>
                  <a:rect b="b" l="l" r="r" t="t"/>
                  <a:pathLst>
                    <a:path extrusionOk="0" h="29059" w="47175">
                      <a:moveTo>
                        <a:pt x="1" y="0"/>
                      </a:moveTo>
                      <a:lnTo>
                        <a:pt x="1" y="29059"/>
                      </a:lnTo>
                      <a:lnTo>
                        <a:pt x="47175" y="29059"/>
                      </a:lnTo>
                      <a:lnTo>
                        <a:pt x="4717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16"/>
                <p:cNvSpPr/>
                <p:nvPr/>
              </p:nvSpPr>
              <p:spPr>
                <a:xfrm>
                  <a:off x="1510375" y="4002500"/>
                  <a:ext cx="1179375" cy="726475"/>
                </a:xfrm>
                <a:custGeom>
                  <a:rect b="b" l="l" r="r" t="t"/>
                  <a:pathLst>
                    <a:path extrusionOk="0" fill="none" h="29059" w="47175">
                      <a:moveTo>
                        <a:pt x="1" y="0"/>
                      </a:moveTo>
                      <a:lnTo>
                        <a:pt x="47175" y="0"/>
                      </a:lnTo>
                      <a:lnTo>
                        <a:pt x="47175" y="29059"/>
                      </a:lnTo>
                      <a:lnTo>
                        <a:pt x="1" y="29059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16"/>
                <p:cNvSpPr/>
                <p:nvPr/>
              </p:nvSpPr>
              <p:spPr>
                <a:xfrm>
                  <a:off x="1510375" y="4002500"/>
                  <a:ext cx="1179375" cy="363250"/>
                </a:xfrm>
                <a:custGeom>
                  <a:rect b="b" l="l" r="r" t="t"/>
                  <a:pathLst>
                    <a:path extrusionOk="0" h="14530" w="47175">
                      <a:moveTo>
                        <a:pt x="1" y="0"/>
                      </a:moveTo>
                      <a:lnTo>
                        <a:pt x="23588" y="14529"/>
                      </a:lnTo>
                      <a:lnTo>
                        <a:pt x="471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6"/>
                <p:cNvSpPr/>
                <p:nvPr/>
              </p:nvSpPr>
              <p:spPr>
                <a:xfrm>
                  <a:off x="1833350" y="4498700"/>
                  <a:ext cx="532700" cy="230275"/>
                </a:xfrm>
                <a:custGeom>
                  <a:rect b="b" l="l" r="r" t="t"/>
                  <a:pathLst>
                    <a:path extrusionOk="0" fill="none" h="9211" w="21308">
                      <a:moveTo>
                        <a:pt x="0" y="1"/>
                      </a:moveTo>
                      <a:lnTo>
                        <a:pt x="21307" y="1"/>
                      </a:lnTo>
                      <a:lnTo>
                        <a:pt x="21307" y="9211"/>
                      </a:lnTo>
                      <a:lnTo>
                        <a:pt x="0" y="9211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16"/>
                <p:cNvSpPr/>
                <p:nvPr/>
              </p:nvSpPr>
              <p:spPr>
                <a:xfrm>
                  <a:off x="1833350" y="4498700"/>
                  <a:ext cx="532700" cy="230275"/>
                </a:xfrm>
                <a:custGeom>
                  <a:rect b="b" l="l" r="r" t="t"/>
                  <a:pathLst>
                    <a:path extrusionOk="0" h="9211" w="21308">
                      <a:moveTo>
                        <a:pt x="0" y="1"/>
                      </a:moveTo>
                      <a:lnTo>
                        <a:pt x="0" y="9211"/>
                      </a:lnTo>
                      <a:lnTo>
                        <a:pt x="21307" y="9211"/>
                      </a:lnTo>
                      <a:lnTo>
                        <a:pt x="21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16"/>
                <p:cNvSpPr/>
                <p:nvPr/>
              </p:nvSpPr>
              <p:spPr>
                <a:xfrm>
                  <a:off x="1948075" y="4574576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1" y="0"/>
                      </a:moveTo>
                      <a:lnTo>
                        <a:pt x="12129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16"/>
                <p:cNvSpPr/>
                <p:nvPr/>
              </p:nvSpPr>
              <p:spPr>
                <a:xfrm>
                  <a:off x="1948075" y="4657401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1" y="0"/>
                      </a:moveTo>
                      <a:lnTo>
                        <a:pt x="12129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4" name="Google Shape;194;p16"/>
              <p:cNvGrpSpPr/>
              <p:nvPr/>
            </p:nvGrpSpPr>
            <p:grpSpPr>
              <a:xfrm>
                <a:off x="7788644" y="180900"/>
                <a:ext cx="1179375" cy="726475"/>
                <a:chOff x="1510375" y="4002500"/>
                <a:chExt cx="1179375" cy="726475"/>
              </a:xfrm>
            </p:grpSpPr>
            <p:sp>
              <p:nvSpPr>
                <p:cNvPr id="195" name="Google Shape;195;p16"/>
                <p:cNvSpPr/>
                <p:nvPr/>
              </p:nvSpPr>
              <p:spPr>
                <a:xfrm>
                  <a:off x="2068900" y="4498700"/>
                  <a:ext cx="532725" cy="230275"/>
                </a:xfrm>
                <a:custGeom>
                  <a:rect b="b" l="l" r="r" t="t"/>
                  <a:pathLst>
                    <a:path extrusionOk="0" fill="none" h="9211" w="21309">
                      <a:moveTo>
                        <a:pt x="1" y="1"/>
                      </a:moveTo>
                      <a:lnTo>
                        <a:pt x="21308" y="1"/>
                      </a:lnTo>
                      <a:lnTo>
                        <a:pt x="21308" y="9211"/>
                      </a:lnTo>
                      <a:lnTo>
                        <a:pt x="1" y="9211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16"/>
                <p:cNvSpPr/>
                <p:nvPr/>
              </p:nvSpPr>
              <p:spPr>
                <a:xfrm>
                  <a:off x="2068900" y="4498700"/>
                  <a:ext cx="532725" cy="230275"/>
                </a:xfrm>
                <a:custGeom>
                  <a:rect b="b" l="l" r="r" t="t"/>
                  <a:pathLst>
                    <a:path extrusionOk="0" h="9211" w="21309">
                      <a:moveTo>
                        <a:pt x="1" y="1"/>
                      </a:moveTo>
                      <a:lnTo>
                        <a:pt x="1" y="9211"/>
                      </a:lnTo>
                      <a:lnTo>
                        <a:pt x="21308" y="9211"/>
                      </a:lnTo>
                      <a:lnTo>
                        <a:pt x="21308" y="1"/>
                      </a:lnTo>
                      <a:close/>
                    </a:path>
                  </a:pathLst>
                </a:custGeom>
                <a:solidFill>
                  <a:srgbClr val="A8A9BC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16"/>
                <p:cNvSpPr/>
                <p:nvPr/>
              </p:nvSpPr>
              <p:spPr>
                <a:xfrm>
                  <a:off x="2183650" y="4567100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16"/>
                <p:cNvSpPr/>
                <p:nvPr/>
              </p:nvSpPr>
              <p:spPr>
                <a:xfrm>
                  <a:off x="2183650" y="4649925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16"/>
                <p:cNvSpPr/>
                <p:nvPr/>
              </p:nvSpPr>
              <p:spPr>
                <a:xfrm>
                  <a:off x="1510375" y="4002500"/>
                  <a:ext cx="1179375" cy="726475"/>
                </a:xfrm>
                <a:custGeom>
                  <a:rect b="b" l="l" r="r" t="t"/>
                  <a:pathLst>
                    <a:path extrusionOk="0" h="29059" w="47175">
                      <a:moveTo>
                        <a:pt x="1" y="0"/>
                      </a:moveTo>
                      <a:lnTo>
                        <a:pt x="1" y="29059"/>
                      </a:lnTo>
                      <a:lnTo>
                        <a:pt x="47175" y="29059"/>
                      </a:lnTo>
                      <a:lnTo>
                        <a:pt x="4717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6"/>
                <p:cNvSpPr/>
                <p:nvPr/>
              </p:nvSpPr>
              <p:spPr>
                <a:xfrm>
                  <a:off x="1510375" y="4002500"/>
                  <a:ext cx="1179375" cy="726475"/>
                </a:xfrm>
                <a:custGeom>
                  <a:rect b="b" l="l" r="r" t="t"/>
                  <a:pathLst>
                    <a:path extrusionOk="0" fill="none" h="29059" w="47175">
                      <a:moveTo>
                        <a:pt x="1" y="0"/>
                      </a:moveTo>
                      <a:lnTo>
                        <a:pt x="47175" y="0"/>
                      </a:lnTo>
                      <a:lnTo>
                        <a:pt x="47175" y="29059"/>
                      </a:lnTo>
                      <a:lnTo>
                        <a:pt x="1" y="29059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16"/>
                <p:cNvSpPr/>
                <p:nvPr/>
              </p:nvSpPr>
              <p:spPr>
                <a:xfrm>
                  <a:off x="1510375" y="4002500"/>
                  <a:ext cx="1179375" cy="363250"/>
                </a:xfrm>
                <a:custGeom>
                  <a:rect b="b" l="l" r="r" t="t"/>
                  <a:pathLst>
                    <a:path extrusionOk="0" h="14530" w="47175">
                      <a:moveTo>
                        <a:pt x="1" y="0"/>
                      </a:moveTo>
                      <a:lnTo>
                        <a:pt x="23588" y="14529"/>
                      </a:lnTo>
                      <a:lnTo>
                        <a:pt x="471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16"/>
                <p:cNvSpPr/>
                <p:nvPr/>
              </p:nvSpPr>
              <p:spPr>
                <a:xfrm>
                  <a:off x="1833350" y="4498700"/>
                  <a:ext cx="532700" cy="230275"/>
                </a:xfrm>
                <a:custGeom>
                  <a:rect b="b" l="l" r="r" t="t"/>
                  <a:pathLst>
                    <a:path extrusionOk="0" fill="none" h="9211" w="21308">
                      <a:moveTo>
                        <a:pt x="0" y="1"/>
                      </a:moveTo>
                      <a:lnTo>
                        <a:pt x="21307" y="1"/>
                      </a:lnTo>
                      <a:lnTo>
                        <a:pt x="21307" y="9211"/>
                      </a:lnTo>
                      <a:lnTo>
                        <a:pt x="0" y="9211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16"/>
                <p:cNvSpPr/>
                <p:nvPr/>
              </p:nvSpPr>
              <p:spPr>
                <a:xfrm>
                  <a:off x="1833350" y="4498700"/>
                  <a:ext cx="532700" cy="230275"/>
                </a:xfrm>
                <a:custGeom>
                  <a:rect b="b" l="l" r="r" t="t"/>
                  <a:pathLst>
                    <a:path extrusionOk="0" h="9211" w="21308">
                      <a:moveTo>
                        <a:pt x="0" y="1"/>
                      </a:moveTo>
                      <a:lnTo>
                        <a:pt x="0" y="9211"/>
                      </a:lnTo>
                      <a:lnTo>
                        <a:pt x="21307" y="9211"/>
                      </a:lnTo>
                      <a:lnTo>
                        <a:pt x="21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16"/>
                <p:cNvSpPr/>
                <p:nvPr/>
              </p:nvSpPr>
              <p:spPr>
                <a:xfrm>
                  <a:off x="1948075" y="4574576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1" y="0"/>
                      </a:moveTo>
                      <a:lnTo>
                        <a:pt x="12129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16"/>
                <p:cNvSpPr/>
                <p:nvPr/>
              </p:nvSpPr>
              <p:spPr>
                <a:xfrm>
                  <a:off x="1948075" y="4657401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1" y="0"/>
                      </a:moveTo>
                      <a:lnTo>
                        <a:pt x="12129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6" name="Google Shape;206;p16"/>
              <p:cNvGrpSpPr/>
              <p:nvPr/>
            </p:nvGrpSpPr>
            <p:grpSpPr>
              <a:xfrm>
                <a:off x="7712444" y="252463"/>
                <a:ext cx="1179375" cy="726475"/>
                <a:chOff x="1510375" y="4002500"/>
                <a:chExt cx="1179375" cy="726475"/>
              </a:xfrm>
            </p:grpSpPr>
            <p:sp>
              <p:nvSpPr>
                <p:cNvPr id="207" name="Google Shape;207;p16"/>
                <p:cNvSpPr/>
                <p:nvPr/>
              </p:nvSpPr>
              <p:spPr>
                <a:xfrm>
                  <a:off x="2068900" y="4498700"/>
                  <a:ext cx="532725" cy="230275"/>
                </a:xfrm>
                <a:custGeom>
                  <a:rect b="b" l="l" r="r" t="t"/>
                  <a:pathLst>
                    <a:path extrusionOk="0" fill="none" h="9211" w="21309">
                      <a:moveTo>
                        <a:pt x="1" y="1"/>
                      </a:moveTo>
                      <a:lnTo>
                        <a:pt x="21308" y="1"/>
                      </a:lnTo>
                      <a:lnTo>
                        <a:pt x="21308" y="9211"/>
                      </a:lnTo>
                      <a:lnTo>
                        <a:pt x="1" y="9211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6"/>
                <p:cNvSpPr/>
                <p:nvPr/>
              </p:nvSpPr>
              <p:spPr>
                <a:xfrm>
                  <a:off x="2068900" y="4498700"/>
                  <a:ext cx="532725" cy="230275"/>
                </a:xfrm>
                <a:custGeom>
                  <a:rect b="b" l="l" r="r" t="t"/>
                  <a:pathLst>
                    <a:path extrusionOk="0" h="9211" w="21309">
                      <a:moveTo>
                        <a:pt x="1" y="1"/>
                      </a:moveTo>
                      <a:lnTo>
                        <a:pt x="1" y="9211"/>
                      </a:lnTo>
                      <a:lnTo>
                        <a:pt x="21308" y="9211"/>
                      </a:lnTo>
                      <a:lnTo>
                        <a:pt x="21308" y="1"/>
                      </a:lnTo>
                      <a:close/>
                    </a:path>
                  </a:pathLst>
                </a:custGeom>
                <a:solidFill>
                  <a:srgbClr val="A8A9BC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6"/>
                <p:cNvSpPr/>
                <p:nvPr/>
              </p:nvSpPr>
              <p:spPr>
                <a:xfrm>
                  <a:off x="2183650" y="4567100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16"/>
                <p:cNvSpPr/>
                <p:nvPr/>
              </p:nvSpPr>
              <p:spPr>
                <a:xfrm>
                  <a:off x="2183650" y="4649925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16"/>
                <p:cNvSpPr/>
                <p:nvPr/>
              </p:nvSpPr>
              <p:spPr>
                <a:xfrm>
                  <a:off x="1510375" y="4002500"/>
                  <a:ext cx="1179375" cy="726475"/>
                </a:xfrm>
                <a:custGeom>
                  <a:rect b="b" l="l" r="r" t="t"/>
                  <a:pathLst>
                    <a:path extrusionOk="0" h="29059" w="47175">
                      <a:moveTo>
                        <a:pt x="1" y="0"/>
                      </a:moveTo>
                      <a:lnTo>
                        <a:pt x="1" y="29059"/>
                      </a:lnTo>
                      <a:lnTo>
                        <a:pt x="47175" y="29059"/>
                      </a:lnTo>
                      <a:lnTo>
                        <a:pt x="4717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16"/>
                <p:cNvSpPr/>
                <p:nvPr/>
              </p:nvSpPr>
              <p:spPr>
                <a:xfrm>
                  <a:off x="1510375" y="4002500"/>
                  <a:ext cx="1179375" cy="726475"/>
                </a:xfrm>
                <a:custGeom>
                  <a:rect b="b" l="l" r="r" t="t"/>
                  <a:pathLst>
                    <a:path extrusionOk="0" fill="none" h="29059" w="47175">
                      <a:moveTo>
                        <a:pt x="1" y="0"/>
                      </a:moveTo>
                      <a:lnTo>
                        <a:pt x="47175" y="0"/>
                      </a:lnTo>
                      <a:lnTo>
                        <a:pt x="47175" y="29059"/>
                      </a:lnTo>
                      <a:lnTo>
                        <a:pt x="1" y="29059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16"/>
                <p:cNvSpPr/>
                <p:nvPr/>
              </p:nvSpPr>
              <p:spPr>
                <a:xfrm>
                  <a:off x="1510375" y="4002500"/>
                  <a:ext cx="1179375" cy="363250"/>
                </a:xfrm>
                <a:custGeom>
                  <a:rect b="b" l="l" r="r" t="t"/>
                  <a:pathLst>
                    <a:path extrusionOk="0" h="14530" w="47175">
                      <a:moveTo>
                        <a:pt x="1" y="0"/>
                      </a:moveTo>
                      <a:lnTo>
                        <a:pt x="23588" y="14529"/>
                      </a:lnTo>
                      <a:lnTo>
                        <a:pt x="471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16"/>
                <p:cNvSpPr/>
                <p:nvPr/>
              </p:nvSpPr>
              <p:spPr>
                <a:xfrm>
                  <a:off x="1833350" y="4498700"/>
                  <a:ext cx="532700" cy="230275"/>
                </a:xfrm>
                <a:custGeom>
                  <a:rect b="b" l="l" r="r" t="t"/>
                  <a:pathLst>
                    <a:path extrusionOk="0" fill="none" h="9211" w="21308">
                      <a:moveTo>
                        <a:pt x="0" y="1"/>
                      </a:moveTo>
                      <a:lnTo>
                        <a:pt x="21307" y="1"/>
                      </a:lnTo>
                      <a:lnTo>
                        <a:pt x="21307" y="9211"/>
                      </a:lnTo>
                      <a:lnTo>
                        <a:pt x="0" y="9211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16"/>
                <p:cNvSpPr/>
                <p:nvPr/>
              </p:nvSpPr>
              <p:spPr>
                <a:xfrm>
                  <a:off x="1833350" y="4498700"/>
                  <a:ext cx="532700" cy="230275"/>
                </a:xfrm>
                <a:custGeom>
                  <a:rect b="b" l="l" r="r" t="t"/>
                  <a:pathLst>
                    <a:path extrusionOk="0" h="9211" w="21308">
                      <a:moveTo>
                        <a:pt x="0" y="1"/>
                      </a:moveTo>
                      <a:lnTo>
                        <a:pt x="0" y="9211"/>
                      </a:lnTo>
                      <a:lnTo>
                        <a:pt x="21307" y="9211"/>
                      </a:lnTo>
                      <a:lnTo>
                        <a:pt x="21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16"/>
                <p:cNvSpPr/>
                <p:nvPr/>
              </p:nvSpPr>
              <p:spPr>
                <a:xfrm>
                  <a:off x="1948075" y="4574576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1" y="0"/>
                      </a:moveTo>
                      <a:lnTo>
                        <a:pt x="12129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16"/>
                <p:cNvSpPr/>
                <p:nvPr/>
              </p:nvSpPr>
              <p:spPr>
                <a:xfrm>
                  <a:off x="1948075" y="4657401"/>
                  <a:ext cx="303225" cy="25"/>
                </a:xfrm>
                <a:custGeom>
                  <a:rect b="b" l="l" r="r" t="t"/>
                  <a:pathLst>
                    <a:path extrusionOk="0" fill="none" h="1" w="12129">
                      <a:moveTo>
                        <a:pt x="1" y="0"/>
                      </a:moveTo>
                      <a:lnTo>
                        <a:pt x="12129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8" name="Google Shape;218;p16"/>
            <p:cNvGrpSpPr/>
            <p:nvPr/>
          </p:nvGrpSpPr>
          <p:grpSpPr>
            <a:xfrm>
              <a:off x="2349839" y="3921264"/>
              <a:ext cx="1540067" cy="687298"/>
              <a:chOff x="-363350" y="-51188"/>
              <a:chExt cx="1540067" cy="687298"/>
            </a:xfrm>
          </p:grpSpPr>
          <p:sp>
            <p:nvSpPr>
              <p:cNvPr id="219" name="Google Shape;219;p16"/>
              <p:cNvSpPr/>
              <p:nvPr/>
            </p:nvSpPr>
            <p:spPr>
              <a:xfrm rot="5400000">
                <a:off x="1129720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 rot="5400000">
                <a:off x="84087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 rot="5400000">
                <a:off x="551385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 rot="5400000">
                <a:off x="262582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 rot="5400000">
                <a:off x="-2626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4" name="Google Shape;224;p16"/>
              <p:cNvGrpSpPr/>
              <p:nvPr/>
            </p:nvGrpSpPr>
            <p:grpSpPr>
              <a:xfrm>
                <a:off x="-363350" y="-51188"/>
                <a:ext cx="1540067" cy="687298"/>
                <a:chOff x="-363350" y="-51188"/>
                <a:chExt cx="1540067" cy="687298"/>
              </a:xfrm>
            </p:grpSpPr>
            <p:sp>
              <p:nvSpPr>
                <p:cNvPr id="225" name="Google Shape;225;p16"/>
                <p:cNvSpPr/>
                <p:nvPr/>
              </p:nvSpPr>
              <p:spPr>
                <a:xfrm rot="5400000">
                  <a:off x="108209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16"/>
                <p:cNvSpPr/>
                <p:nvPr/>
              </p:nvSpPr>
              <p:spPr>
                <a:xfrm rot="5400000">
                  <a:off x="1129720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16"/>
                <p:cNvSpPr/>
                <p:nvPr/>
              </p:nvSpPr>
              <p:spPr>
                <a:xfrm rot="5400000">
                  <a:off x="792652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16"/>
                <p:cNvSpPr/>
                <p:nvPr/>
              </p:nvSpPr>
              <p:spPr>
                <a:xfrm rot="5400000">
                  <a:off x="84087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16"/>
                <p:cNvSpPr/>
                <p:nvPr/>
              </p:nvSpPr>
              <p:spPr>
                <a:xfrm rot="5400000">
                  <a:off x="50445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16"/>
                <p:cNvSpPr/>
                <p:nvPr/>
              </p:nvSpPr>
              <p:spPr>
                <a:xfrm rot="5400000">
                  <a:off x="551385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16"/>
                <p:cNvSpPr/>
                <p:nvPr/>
              </p:nvSpPr>
              <p:spPr>
                <a:xfrm rot="5400000">
                  <a:off x="21496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16"/>
                <p:cNvSpPr/>
                <p:nvPr/>
              </p:nvSpPr>
              <p:spPr>
                <a:xfrm rot="5400000">
                  <a:off x="262582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16"/>
                <p:cNvSpPr/>
                <p:nvPr/>
              </p:nvSpPr>
              <p:spPr>
                <a:xfrm rot="5400000">
                  <a:off x="-74529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16"/>
                <p:cNvSpPr/>
                <p:nvPr/>
              </p:nvSpPr>
              <p:spPr>
                <a:xfrm rot="5400000">
                  <a:off x="-2626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16"/>
                <p:cNvSpPr/>
                <p:nvPr/>
              </p:nvSpPr>
              <p:spPr>
                <a:xfrm rot="5400000">
                  <a:off x="-36268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16"/>
                <p:cNvSpPr/>
                <p:nvPr/>
              </p:nvSpPr>
              <p:spPr>
                <a:xfrm rot="5400000">
                  <a:off x="-315753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16"/>
                <p:cNvSpPr/>
                <p:nvPr/>
              </p:nvSpPr>
              <p:spPr>
                <a:xfrm rot="5400000">
                  <a:off x="108209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16"/>
                <p:cNvSpPr/>
                <p:nvPr/>
              </p:nvSpPr>
              <p:spPr>
                <a:xfrm rot="5400000">
                  <a:off x="1129720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16"/>
                <p:cNvSpPr/>
                <p:nvPr/>
              </p:nvSpPr>
              <p:spPr>
                <a:xfrm rot="5400000">
                  <a:off x="792652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16"/>
                <p:cNvSpPr/>
                <p:nvPr/>
              </p:nvSpPr>
              <p:spPr>
                <a:xfrm rot="5400000">
                  <a:off x="84087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16"/>
                <p:cNvSpPr/>
                <p:nvPr/>
              </p:nvSpPr>
              <p:spPr>
                <a:xfrm rot="5400000">
                  <a:off x="50445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16"/>
                <p:cNvSpPr/>
                <p:nvPr/>
              </p:nvSpPr>
              <p:spPr>
                <a:xfrm rot="5400000">
                  <a:off x="551385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16"/>
                <p:cNvSpPr/>
                <p:nvPr/>
              </p:nvSpPr>
              <p:spPr>
                <a:xfrm rot="5400000">
                  <a:off x="21496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16"/>
                <p:cNvSpPr/>
                <p:nvPr/>
              </p:nvSpPr>
              <p:spPr>
                <a:xfrm rot="5400000">
                  <a:off x="262582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16"/>
                <p:cNvSpPr/>
                <p:nvPr/>
              </p:nvSpPr>
              <p:spPr>
                <a:xfrm rot="5400000">
                  <a:off x="-74529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16"/>
                <p:cNvSpPr/>
                <p:nvPr/>
              </p:nvSpPr>
              <p:spPr>
                <a:xfrm rot="5400000">
                  <a:off x="-2626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16"/>
                <p:cNvSpPr/>
                <p:nvPr/>
              </p:nvSpPr>
              <p:spPr>
                <a:xfrm rot="5400000">
                  <a:off x="-36268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16"/>
                <p:cNvSpPr/>
                <p:nvPr/>
              </p:nvSpPr>
              <p:spPr>
                <a:xfrm rot="5400000">
                  <a:off x="-315753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16"/>
                <p:cNvSpPr/>
                <p:nvPr/>
              </p:nvSpPr>
              <p:spPr>
                <a:xfrm rot="5400000">
                  <a:off x="108209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16"/>
                <p:cNvSpPr/>
                <p:nvPr/>
              </p:nvSpPr>
              <p:spPr>
                <a:xfrm rot="5400000">
                  <a:off x="792652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16"/>
                <p:cNvSpPr/>
                <p:nvPr/>
              </p:nvSpPr>
              <p:spPr>
                <a:xfrm rot="5400000">
                  <a:off x="50445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16"/>
                <p:cNvSpPr/>
                <p:nvPr/>
              </p:nvSpPr>
              <p:spPr>
                <a:xfrm rot="5400000">
                  <a:off x="21496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16"/>
                <p:cNvSpPr/>
                <p:nvPr/>
              </p:nvSpPr>
              <p:spPr>
                <a:xfrm rot="5400000">
                  <a:off x="-74529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16"/>
                <p:cNvSpPr/>
                <p:nvPr/>
              </p:nvSpPr>
              <p:spPr>
                <a:xfrm rot="5400000">
                  <a:off x="-36268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5" name="Google Shape;255;p16"/>
              <p:cNvSpPr/>
              <p:nvPr/>
            </p:nvSpPr>
            <p:spPr>
              <a:xfrm rot="5400000">
                <a:off x="-315753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6"/>
            <p:cNvGrpSpPr/>
            <p:nvPr/>
          </p:nvGrpSpPr>
          <p:grpSpPr>
            <a:xfrm>
              <a:off x="8276093" y="2242975"/>
              <a:ext cx="291050" cy="657525"/>
              <a:chOff x="7875018" y="1882075"/>
              <a:chExt cx="291050" cy="657525"/>
            </a:xfrm>
          </p:grpSpPr>
          <p:sp>
            <p:nvSpPr>
              <p:cNvPr id="257" name="Google Shape;257;p16"/>
              <p:cNvSpPr/>
              <p:nvPr/>
            </p:nvSpPr>
            <p:spPr>
              <a:xfrm>
                <a:off x="7875018" y="1882075"/>
                <a:ext cx="291050" cy="291825"/>
              </a:xfrm>
              <a:custGeom>
                <a:rect b="b" l="l" r="r" t="t"/>
                <a:pathLst>
                  <a:path extrusionOk="0" h="11673" w="11642">
                    <a:moveTo>
                      <a:pt x="3283" y="0"/>
                    </a:moveTo>
                    <a:lnTo>
                      <a:pt x="0" y="3283"/>
                    </a:lnTo>
                    <a:lnTo>
                      <a:pt x="2554" y="5836"/>
                    </a:lnTo>
                    <a:lnTo>
                      <a:pt x="0" y="8389"/>
                    </a:lnTo>
                    <a:lnTo>
                      <a:pt x="3283" y="11672"/>
                    </a:lnTo>
                    <a:lnTo>
                      <a:pt x="5836" y="9119"/>
                    </a:lnTo>
                    <a:lnTo>
                      <a:pt x="8359" y="11672"/>
                    </a:lnTo>
                    <a:lnTo>
                      <a:pt x="11642" y="8389"/>
                    </a:lnTo>
                    <a:lnTo>
                      <a:pt x="9089" y="5836"/>
                    </a:lnTo>
                    <a:lnTo>
                      <a:pt x="11642" y="3283"/>
                    </a:lnTo>
                    <a:lnTo>
                      <a:pt x="8359" y="0"/>
                    </a:lnTo>
                    <a:lnTo>
                      <a:pt x="5836" y="2554"/>
                    </a:lnTo>
                    <a:lnTo>
                      <a:pt x="3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7875018" y="2247775"/>
                <a:ext cx="291050" cy="291825"/>
              </a:xfrm>
              <a:custGeom>
                <a:rect b="b" l="l" r="r" t="t"/>
                <a:pathLst>
                  <a:path extrusionOk="0" h="11673" w="11642">
                    <a:moveTo>
                      <a:pt x="3283" y="0"/>
                    </a:moveTo>
                    <a:lnTo>
                      <a:pt x="0" y="3283"/>
                    </a:lnTo>
                    <a:lnTo>
                      <a:pt x="2554" y="5836"/>
                    </a:lnTo>
                    <a:lnTo>
                      <a:pt x="0" y="8389"/>
                    </a:lnTo>
                    <a:lnTo>
                      <a:pt x="3283" y="11672"/>
                    </a:lnTo>
                    <a:lnTo>
                      <a:pt x="5836" y="9119"/>
                    </a:lnTo>
                    <a:lnTo>
                      <a:pt x="8359" y="11672"/>
                    </a:lnTo>
                    <a:lnTo>
                      <a:pt x="11642" y="8389"/>
                    </a:lnTo>
                    <a:lnTo>
                      <a:pt x="9089" y="5836"/>
                    </a:lnTo>
                    <a:lnTo>
                      <a:pt x="11642" y="3283"/>
                    </a:lnTo>
                    <a:lnTo>
                      <a:pt x="8359" y="0"/>
                    </a:lnTo>
                    <a:lnTo>
                      <a:pt x="5836" y="2554"/>
                    </a:lnTo>
                    <a:lnTo>
                      <a:pt x="3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6"/>
            <p:cNvGrpSpPr/>
            <p:nvPr/>
          </p:nvGrpSpPr>
          <p:grpSpPr>
            <a:xfrm>
              <a:off x="2365632" y="691023"/>
              <a:ext cx="4848787" cy="505416"/>
              <a:chOff x="2258298" y="3894721"/>
              <a:chExt cx="3784567" cy="505416"/>
            </a:xfrm>
          </p:grpSpPr>
          <p:cxnSp>
            <p:nvCxnSpPr>
              <p:cNvPr id="260" name="Google Shape;260;p16"/>
              <p:cNvCxnSpPr/>
              <p:nvPr/>
            </p:nvCxnSpPr>
            <p:spPr>
              <a:xfrm>
                <a:off x="2258365" y="4231665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16"/>
              <p:cNvCxnSpPr/>
              <p:nvPr/>
            </p:nvCxnSpPr>
            <p:spPr>
              <a:xfrm>
                <a:off x="2258365" y="4400137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6"/>
              <p:cNvCxnSpPr/>
              <p:nvPr/>
            </p:nvCxnSpPr>
            <p:spPr>
              <a:xfrm>
                <a:off x="2258298" y="3894721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16"/>
              <p:cNvCxnSpPr/>
              <p:nvPr/>
            </p:nvCxnSpPr>
            <p:spPr>
              <a:xfrm>
                <a:off x="2258298" y="4063193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4" name="Google Shape;264;p16"/>
            <p:cNvGrpSpPr/>
            <p:nvPr/>
          </p:nvGrpSpPr>
          <p:grpSpPr>
            <a:xfrm>
              <a:off x="4122875" y="4098725"/>
              <a:ext cx="4714500" cy="629464"/>
              <a:chOff x="4122875" y="4098725"/>
              <a:chExt cx="4714500" cy="629464"/>
            </a:xfrm>
          </p:grpSpPr>
          <p:grpSp>
            <p:nvGrpSpPr>
              <p:cNvPr id="265" name="Google Shape;265;p16"/>
              <p:cNvGrpSpPr/>
              <p:nvPr/>
            </p:nvGrpSpPr>
            <p:grpSpPr>
              <a:xfrm>
                <a:off x="4122875" y="4098725"/>
                <a:ext cx="4714500" cy="332400"/>
                <a:chOff x="4122875" y="4098725"/>
                <a:chExt cx="4714500" cy="332400"/>
              </a:xfrm>
            </p:grpSpPr>
            <p:sp>
              <p:nvSpPr>
                <p:cNvPr id="266" name="Google Shape;266;p16"/>
                <p:cNvSpPr/>
                <p:nvPr/>
              </p:nvSpPr>
              <p:spPr>
                <a:xfrm>
                  <a:off x="4122875" y="4098725"/>
                  <a:ext cx="4714500" cy="3324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16"/>
                <p:cNvSpPr/>
                <p:nvPr/>
              </p:nvSpPr>
              <p:spPr>
                <a:xfrm rot="5400000">
                  <a:off x="4223375" y="4196525"/>
                  <a:ext cx="158400" cy="136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8" name="Google Shape;268;p16"/>
                <p:cNvGrpSpPr/>
                <p:nvPr/>
              </p:nvGrpSpPr>
              <p:grpSpPr>
                <a:xfrm>
                  <a:off x="4515789" y="4196525"/>
                  <a:ext cx="4096800" cy="136800"/>
                  <a:chOff x="4535725" y="4196525"/>
                  <a:chExt cx="4096800" cy="136800"/>
                </a:xfrm>
              </p:grpSpPr>
              <p:cxnSp>
                <p:nvCxnSpPr>
                  <p:cNvPr id="269" name="Google Shape;269;p16"/>
                  <p:cNvCxnSpPr/>
                  <p:nvPr/>
                </p:nvCxnSpPr>
                <p:spPr>
                  <a:xfrm>
                    <a:off x="4535725" y="4267000"/>
                    <a:ext cx="40968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270" name="Google Shape;270;p16"/>
                  <p:cNvSpPr/>
                  <p:nvPr/>
                </p:nvSpPr>
                <p:spPr>
                  <a:xfrm>
                    <a:off x="7386600" y="4196525"/>
                    <a:ext cx="136800" cy="136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71" name="Google Shape;271;p16"/>
              <p:cNvSpPr/>
              <p:nvPr/>
            </p:nvSpPr>
            <p:spPr>
              <a:xfrm>
                <a:off x="7433279" y="4251714"/>
                <a:ext cx="343500" cy="476475"/>
              </a:xfrm>
              <a:custGeom>
                <a:rect b="b" l="l" r="r" t="t"/>
                <a:pathLst>
                  <a:path extrusionOk="0" h="19059" w="13740">
                    <a:moveTo>
                      <a:pt x="0" y="0"/>
                    </a:moveTo>
                    <a:lnTo>
                      <a:pt x="1945" y="16414"/>
                    </a:lnTo>
                    <a:lnTo>
                      <a:pt x="5350" y="11885"/>
                    </a:lnTo>
                    <a:lnTo>
                      <a:pt x="9149" y="19058"/>
                    </a:lnTo>
                    <a:lnTo>
                      <a:pt x="12949" y="16444"/>
                    </a:lnTo>
                    <a:lnTo>
                      <a:pt x="7812" y="10213"/>
                    </a:lnTo>
                    <a:lnTo>
                      <a:pt x="13739" y="9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p16"/>
          <p:cNvSpPr txBox="1"/>
          <p:nvPr>
            <p:ph type="title"/>
          </p:nvPr>
        </p:nvSpPr>
        <p:spPr>
          <a:xfrm>
            <a:off x="2349850" y="2011350"/>
            <a:ext cx="55152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6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73" name="Google Shape;273;p16"/>
          <p:cNvSpPr txBox="1"/>
          <p:nvPr>
            <p:ph hasCustomPrompt="1" idx="2" type="title"/>
          </p:nvPr>
        </p:nvSpPr>
        <p:spPr>
          <a:xfrm>
            <a:off x="874788" y="2247779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74" name="Google Shape;274;p16"/>
          <p:cNvSpPr txBox="1"/>
          <p:nvPr>
            <p:ph idx="1" type="subTitle"/>
          </p:nvPr>
        </p:nvSpPr>
        <p:spPr>
          <a:xfrm>
            <a:off x="2349851" y="2974375"/>
            <a:ext cx="5515200" cy="3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7"/>
          <p:cNvGrpSpPr/>
          <p:nvPr/>
        </p:nvGrpSpPr>
        <p:grpSpPr>
          <a:xfrm>
            <a:off x="76247" y="76209"/>
            <a:ext cx="8991507" cy="4991083"/>
            <a:chOff x="-25" y="152400"/>
            <a:chExt cx="8991507" cy="4991083"/>
          </a:xfrm>
        </p:grpSpPr>
        <p:sp>
          <p:nvSpPr>
            <p:cNvPr id="277" name="Google Shape;277;p17"/>
            <p:cNvSpPr/>
            <p:nvPr/>
          </p:nvSpPr>
          <p:spPr>
            <a:xfrm>
              <a:off x="0" y="152400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-25" y="152400"/>
              <a:ext cx="8991482" cy="270531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17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280" name="Google Shape;280;p17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3" name="Google Shape;283;p17"/>
          <p:cNvSpPr txBox="1"/>
          <p:nvPr>
            <p:ph idx="1" type="body"/>
          </p:nvPr>
        </p:nvSpPr>
        <p:spPr>
          <a:xfrm>
            <a:off x="617550" y="1260635"/>
            <a:ext cx="7908900" cy="3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AutoNum type="arabicPeriod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4" name="Google Shape;284;p17"/>
          <p:cNvSpPr txBox="1"/>
          <p:nvPr>
            <p:ph type="title"/>
          </p:nvPr>
        </p:nvSpPr>
        <p:spPr>
          <a:xfrm>
            <a:off x="617550" y="556400"/>
            <a:ext cx="66513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285" name="Google Shape;285;p17"/>
          <p:cNvGrpSpPr/>
          <p:nvPr/>
        </p:nvGrpSpPr>
        <p:grpSpPr>
          <a:xfrm>
            <a:off x="7611021" y="496717"/>
            <a:ext cx="1316416" cy="786329"/>
            <a:chOff x="7611021" y="496717"/>
            <a:chExt cx="1316416" cy="786329"/>
          </a:xfrm>
        </p:grpSpPr>
        <p:grpSp>
          <p:nvGrpSpPr>
            <p:cNvPr id="286" name="Google Shape;286;p17"/>
            <p:cNvGrpSpPr/>
            <p:nvPr/>
          </p:nvGrpSpPr>
          <p:grpSpPr>
            <a:xfrm>
              <a:off x="7611021" y="496717"/>
              <a:ext cx="1316416" cy="587453"/>
              <a:chOff x="7611021" y="496717"/>
              <a:chExt cx="1316416" cy="587453"/>
            </a:xfrm>
          </p:grpSpPr>
          <p:sp>
            <p:nvSpPr>
              <p:cNvPr id="287" name="Google Shape;287;p17"/>
              <p:cNvSpPr/>
              <p:nvPr/>
            </p:nvSpPr>
            <p:spPr>
              <a:xfrm rot="-5400000">
                <a:off x="7610489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7651175" y="496717"/>
                <a:ext cx="0" cy="80307"/>
              </a:xfrm>
              <a:custGeom>
                <a:rect b="b" l="l" r="r" t="t"/>
                <a:pathLst>
                  <a:path extrusionOk="0" fill="none" h="2190" w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 rot="-5400000">
                <a:off x="7857902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7898074" y="496167"/>
                <a:ext cx="0" cy="81407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 rot="-5400000">
                <a:off x="8104251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8145523" y="496167"/>
                <a:ext cx="0" cy="81407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 rot="-5400000">
                <a:off x="8351700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8392386" y="496717"/>
                <a:ext cx="0" cy="80307"/>
              </a:xfrm>
              <a:custGeom>
                <a:rect b="b" l="l" r="r" t="t"/>
                <a:pathLst>
                  <a:path extrusionOk="0" fill="none" h="2190" w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 rot="-5400000">
                <a:off x="8599149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8639285" y="496167"/>
                <a:ext cx="0" cy="81407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 rot="-5400000">
                <a:off x="8845462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8886734" y="496167"/>
                <a:ext cx="0" cy="81407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 rot="-5400000">
                <a:off x="7610489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 rot="-5400000">
                <a:off x="7651156" y="74972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 rot="-5400000">
                <a:off x="7857902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 rot="-5400000">
                <a:off x="7898056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 rot="-5400000">
                <a:off x="8104251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 rot="-5400000">
                <a:off x="8145505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 rot="-5400000">
                <a:off x="8351700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 rot="-5400000">
                <a:off x="8392367" y="74972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7"/>
              <p:cNvSpPr/>
              <p:nvPr/>
            </p:nvSpPr>
            <p:spPr>
              <a:xfrm rot="-5400000">
                <a:off x="8599149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7"/>
              <p:cNvSpPr/>
              <p:nvPr/>
            </p:nvSpPr>
            <p:spPr>
              <a:xfrm rot="-5400000">
                <a:off x="8639266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7"/>
              <p:cNvSpPr/>
              <p:nvPr/>
            </p:nvSpPr>
            <p:spPr>
              <a:xfrm rot="-5400000">
                <a:off x="8845462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7"/>
              <p:cNvSpPr/>
              <p:nvPr/>
            </p:nvSpPr>
            <p:spPr>
              <a:xfrm rot="-5400000">
                <a:off x="8886715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 rot="-5400000">
                <a:off x="7610489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7"/>
              <p:cNvSpPr/>
              <p:nvPr/>
            </p:nvSpPr>
            <p:spPr>
              <a:xfrm rot="-5400000">
                <a:off x="7651156" y="100388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7"/>
              <p:cNvSpPr/>
              <p:nvPr/>
            </p:nvSpPr>
            <p:spPr>
              <a:xfrm rot="-5400000">
                <a:off x="7857902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 rot="-5400000">
                <a:off x="7898056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7"/>
              <p:cNvSpPr/>
              <p:nvPr/>
            </p:nvSpPr>
            <p:spPr>
              <a:xfrm rot="-5400000">
                <a:off x="8104251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 rot="-5400000">
                <a:off x="8145505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 rot="-5400000">
                <a:off x="8351700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 rot="-5400000">
                <a:off x="8392367" y="100388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 rot="-5400000">
                <a:off x="8599149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 rot="-5400000">
                <a:off x="8639266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 rot="-5400000">
                <a:off x="8845462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 rot="-5400000">
                <a:off x="8886715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17"/>
            <p:cNvGrpSpPr/>
            <p:nvPr/>
          </p:nvGrpSpPr>
          <p:grpSpPr>
            <a:xfrm>
              <a:off x="8002933" y="728346"/>
              <a:ext cx="554700" cy="554700"/>
              <a:chOff x="8002933" y="728346"/>
              <a:chExt cx="554700" cy="554700"/>
            </a:xfrm>
          </p:grpSpPr>
          <p:grpSp>
            <p:nvGrpSpPr>
              <p:cNvPr id="324" name="Google Shape;324;p17"/>
              <p:cNvGrpSpPr/>
              <p:nvPr/>
            </p:nvGrpSpPr>
            <p:grpSpPr>
              <a:xfrm>
                <a:off x="8002933" y="728346"/>
                <a:ext cx="554700" cy="554700"/>
                <a:chOff x="-388475" y="881425"/>
                <a:chExt cx="554700" cy="554700"/>
              </a:xfrm>
            </p:grpSpPr>
            <p:sp>
              <p:nvSpPr>
                <p:cNvPr id="325" name="Google Shape;325;p17"/>
                <p:cNvSpPr/>
                <p:nvPr/>
              </p:nvSpPr>
              <p:spPr>
                <a:xfrm>
                  <a:off x="-312275" y="881425"/>
                  <a:ext cx="478500" cy="478500"/>
                </a:xfrm>
                <a:prstGeom prst="wedgeRectCallout">
                  <a:avLst>
                    <a:gd fmla="val -20833" name="adj1"/>
                    <a:gd fmla="val 62500" name="adj2"/>
                  </a:avLst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7"/>
                <p:cNvSpPr/>
                <p:nvPr/>
              </p:nvSpPr>
              <p:spPr>
                <a:xfrm>
                  <a:off x="-388475" y="957625"/>
                  <a:ext cx="478500" cy="478500"/>
                </a:xfrm>
                <a:prstGeom prst="wedgeRectCallout">
                  <a:avLst>
                    <a:gd fmla="val -20833" name="adj1"/>
                    <a:gd fmla="val 62500" name="adj2"/>
                  </a:avLst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7" name="Google Shape;327;p17"/>
              <p:cNvGrpSpPr/>
              <p:nvPr/>
            </p:nvGrpSpPr>
            <p:grpSpPr>
              <a:xfrm>
                <a:off x="8102431" y="884995"/>
                <a:ext cx="280923" cy="315449"/>
                <a:chOff x="6276025" y="3812400"/>
                <a:chExt cx="416800" cy="468025"/>
              </a:xfrm>
            </p:grpSpPr>
            <p:sp>
              <p:nvSpPr>
                <p:cNvPr id="328" name="Google Shape;328;p17"/>
                <p:cNvSpPr/>
                <p:nvPr/>
              </p:nvSpPr>
              <p:spPr>
                <a:xfrm>
                  <a:off x="6276025" y="3812400"/>
                  <a:ext cx="416800" cy="468025"/>
                </a:xfrm>
                <a:custGeom>
                  <a:rect b="b" l="l" r="r" t="t"/>
                  <a:pathLst>
                    <a:path extrusionOk="0" h="18721" w="16672">
                      <a:moveTo>
                        <a:pt x="8334" y="1132"/>
                      </a:moveTo>
                      <a:cubicBezTo>
                        <a:pt x="12311" y="1132"/>
                        <a:pt x="15536" y="4354"/>
                        <a:pt x="15536" y="8334"/>
                      </a:cubicBezTo>
                      <a:lnTo>
                        <a:pt x="15536" y="8346"/>
                      </a:lnTo>
                      <a:lnTo>
                        <a:pt x="15536" y="11652"/>
                      </a:lnTo>
                      <a:cubicBezTo>
                        <a:pt x="15536" y="12332"/>
                        <a:pt x="15240" y="12981"/>
                        <a:pt x="14724" y="13425"/>
                      </a:cubicBezTo>
                      <a:lnTo>
                        <a:pt x="12849" y="15034"/>
                      </a:lnTo>
                      <a:cubicBezTo>
                        <a:pt x="12725" y="15143"/>
                        <a:pt x="12652" y="15300"/>
                        <a:pt x="12652" y="15466"/>
                      </a:cubicBezTo>
                      <a:lnTo>
                        <a:pt x="12652" y="17588"/>
                      </a:lnTo>
                      <a:lnTo>
                        <a:pt x="11197" y="17588"/>
                      </a:lnTo>
                      <a:lnTo>
                        <a:pt x="11197" y="16254"/>
                      </a:lnTo>
                      <a:cubicBezTo>
                        <a:pt x="11197" y="15943"/>
                        <a:pt x="10943" y="15689"/>
                        <a:pt x="10629" y="15689"/>
                      </a:cubicBezTo>
                      <a:cubicBezTo>
                        <a:pt x="10318" y="15689"/>
                        <a:pt x="10065" y="15943"/>
                        <a:pt x="10065" y="16254"/>
                      </a:cubicBezTo>
                      <a:lnTo>
                        <a:pt x="10065" y="17588"/>
                      </a:lnTo>
                      <a:lnTo>
                        <a:pt x="8902" y="17588"/>
                      </a:lnTo>
                      <a:lnTo>
                        <a:pt x="8902" y="16254"/>
                      </a:lnTo>
                      <a:cubicBezTo>
                        <a:pt x="8902" y="15943"/>
                        <a:pt x="8648" y="15689"/>
                        <a:pt x="8334" y="15689"/>
                      </a:cubicBezTo>
                      <a:cubicBezTo>
                        <a:pt x="8020" y="15689"/>
                        <a:pt x="7770" y="15943"/>
                        <a:pt x="7770" y="16254"/>
                      </a:cubicBezTo>
                      <a:lnTo>
                        <a:pt x="7770" y="17588"/>
                      </a:lnTo>
                      <a:lnTo>
                        <a:pt x="6604" y="17588"/>
                      </a:lnTo>
                      <a:lnTo>
                        <a:pt x="6604" y="16254"/>
                      </a:lnTo>
                      <a:cubicBezTo>
                        <a:pt x="6604" y="15943"/>
                        <a:pt x="6351" y="15689"/>
                        <a:pt x="6040" y="15689"/>
                      </a:cubicBezTo>
                      <a:cubicBezTo>
                        <a:pt x="5726" y="15689"/>
                        <a:pt x="5472" y="15943"/>
                        <a:pt x="5472" y="16254"/>
                      </a:cubicBezTo>
                      <a:lnTo>
                        <a:pt x="5472" y="17588"/>
                      </a:lnTo>
                      <a:lnTo>
                        <a:pt x="4017" y="17588"/>
                      </a:lnTo>
                      <a:lnTo>
                        <a:pt x="4017" y="15466"/>
                      </a:lnTo>
                      <a:cubicBezTo>
                        <a:pt x="4017" y="15300"/>
                        <a:pt x="3944" y="15143"/>
                        <a:pt x="3820" y="15037"/>
                      </a:cubicBezTo>
                      <a:lnTo>
                        <a:pt x="1945" y="13425"/>
                      </a:lnTo>
                      <a:cubicBezTo>
                        <a:pt x="1429" y="12981"/>
                        <a:pt x="1133" y="12335"/>
                        <a:pt x="1133" y="11652"/>
                      </a:cubicBezTo>
                      <a:lnTo>
                        <a:pt x="1133" y="8406"/>
                      </a:lnTo>
                      <a:cubicBezTo>
                        <a:pt x="1133" y="4396"/>
                        <a:pt x="4361" y="1132"/>
                        <a:pt x="8331" y="1132"/>
                      </a:cubicBezTo>
                      <a:close/>
                      <a:moveTo>
                        <a:pt x="8331" y="0"/>
                      </a:moveTo>
                      <a:cubicBezTo>
                        <a:pt x="3736" y="3"/>
                        <a:pt x="1" y="3774"/>
                        <a:pt x="1" y="8409"/>
                      </a:cubicBezTo>
                      <a:lnTo>
                        <a:pt x="1" y="11655"/>
                      </a:lnTo>
                      <a:cubicBezTo>
                        <a:pt x="1" y="12664"/>
                        <a:pt x="442" y="13627"/>
                        <a:pt x="1209" y="14285"/>
                      </a:cubicBezTo>
                      <a:lnTo>
                        <a:pt x="2884" y="15725"/>
                      </a:lnTo>
                      <a:lnTo>
                        <a:pt x="2884" y="18156"/>
                      </a:lnTo>
                      <a:cubicBezTo>
                        <a:pt x="2884" y="18467"/>
                        <a:pt x="3138" y="18721"/>
                        <a:pt x="3449" y="18721"/>
                      </a:cubicBezTo>
                      <a:lnTo>
                        <a:pt x="13220" y="18721"/>
                      </a:lnTo>
                      <a:cubicBezTo>
                        <a:pt x="13531" y="18721"/>
                        <a:pt x="13785" y="18467"/>
                        <a:pt x="13785" y="18156"/>
                      </a:cubicBezTo>
                      <a:lnTo>
                        <a:pt x="13785" y="15725"/>
                      </a:lnTo>
                      <a:lnTo>
                        <a:pt x="15463" y="14282"/>
                      </a:lnTo>
                      <a:cubicBezTo>
                        <a:pt x="16227" y="13624"/>
                        <a:pt x="16671" y="12664"/>
                        <a:pt x="16671" y="11652"/>
                      </a:cubicBezTo>
                      <a:lnTo>
                        <a:pt x="16671" y="8334"/>
                      </a:lnTo>
                      <a:lnTo>
                        <a:pt x="16671" y="8322"/>
                      </a:lnTo>
                      <a:cubicBezTo>
                        <a:pt x="16662" y="3723"/>
                        <a:pt x="12933" y="0"/>
                        <a:pt x="8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329" name="Google Shape;329;p17"/>
                <p:cNvSpPr/>
                <p:nvPr/>
              </p:nvSpPr>
              <p:spPr>
                <a:xfrm>
                  <a:off x="6436375" y="4078825"/>
                  <a:ext cx="96025" cy="80400"/>
                </a:xfrm>
                <a:custGeom>
                  <a:rect b="b" l="l" r="r" t="t"/>
                  <a:pathLst>
                    <a:path extrusionOk="0" h="3216" w="3841">
                      <a:moveTo>
                        <a:pt x="1922" y="1"/>
                      </a:moveTo>
                      <a:cubicBezTo>
                        <a:pt x="1736" y="1"/>
                        <a:pt x="1551" y="91"/>
                        <a:pt x="1440" y="270"/>
                      </a:cubicBezTo>
                      <a:lnTo>
                        <a:pt x="166" y="2354"/>
                      </a:lnTo>
                      <a:cubicBezTo>
                        <a:pt x="0" y="2623"/>
                        <a:pt x="85" y="2970"/>
                        <a:pt x="350" y="3133"/>
                      </a:cubicBezTo>
                      <a:cubicBezTo>
                        <a:pt x="443" y="3189"/>
                        <a:pt x="545" y="3216"/>
                        <a:pt x="646" y="3216"/>
                      </a:cubicBezTo>
                      <a:cubicBezTo>
                        <a:pt x="837" y="3216"/>
                        <a:pt x="1023" y="3120"/>
                        <a:pt x="1129" y="2946"/>
                      </a:cubicBezTo>
                      <a:lnTo>
                        <a:pt x="1923" y="1653"/>
                      </a:lnTo>
                      <a:lnTo>
                        <a:pt x="2712" y="2946"/>
                      </a:lnTo>
                      <a:cubicBezTo>
                        <a:pt x="2818" y="3120"/>
                        <a:pt x="3005" y="3216"/>
                        <a:pt x="3196" y="3216"/>
                      </a:cubicBezTo>
                      <a:cubicBezTo>
                        <a:pt x="3297" y="3216"/>
                        <a:pt x="3399" y="3189"/>
                        <a:pt x="3491" y="3133"/>
                      </a:cubicBezTo>
                      <a:cubicBezTo>
                        <a:pt x="3759" y="2970"/>
                        <a:pt x="3841" y="2623"/>
                        <a:pt x="3678" y="2354"/>
                      </a:cubicBezTo>
                      <a:lnTo>
                        <a:pt x="2407" y="270"/>
                      </a:lnTo>
                      <a:cubicBezTo>
                        <a:pt x="2295" y="91"/>
                        <a:pt x="2108" y="1"/>
                        <a:pt x="19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330" name="Google Shape;330;p17"/>
                <p:cNvSpPr/>
                <p:nvPr/>
              </p:nvSpPr>
              <p:spPr>
                <a:xfrm>
                  <a:off x="6327450" y="3974775"/>
                  <a:ext cx="125550" cy="118300"/>
                </a:xfrm>
                <a:custGeom>
                  <a:rect b="b" l="l" r="r" t="t"/>
                  <a:pathLst>
                    <a:path extrusionOk="0" h="4732" w="5022">
                      <a:moveTo>
                        <a:pt x="2505" y="1115"/>
                      </a:moveTo>
                      <a:cubicBezTo>
                        <a:pt x="2806" y="1115"/>
                        <a:pt x="3107" y="1230"/>
                        <a:pt x="3337" y="1461"/>
                      </a:cubicBezTo>
                      <a:cubicBezTo>
                        <a:pt x="3795" y="1920"/>
                        <a:pt x="3795" y="2663"/>
                        <a:pt x="3337" y="3125"/>
                      </a:cubicBezTo>
                      <a:cubicBezTo>
                        <a:pt x="3049" y="3413"/>
                        <a:pt x="2565" y="3600"/>
                        <a:pt x="2133" y="3600"/>
                      </a:cubicBezTo>
                      <a:cubicBezTo>
                        <a:pt x="1861" y="3600"/>
                        <a:pt x="1610" y="3526"/>
                        <a:pt x="1440" y="3358"/>
                      </a:cubicBezTo>
                      <a:cubicBezTo>
                        <a:pt x="1253" y="3167"/>
                        <a:pt x="1166" y="2844"/>
                        <a:pt x="1208" y="2473"/>
                      </a:cubicBezTo>
                      <a:cubicBezTo>
                        <a:pt x="1253" y="2089"/>
                        <a:pt x="1431" y="1703"/>
                        <a:pt x="1673" y="1461"/>
                      </a:cubicBezTo>
                      <a:cubicBezTo>
                        <a:pt x="1902" y="1230"/>
                        <a:pt x="2203" y="1115"/>
                        <a:pt x="2505" y="1115"/>
                      </a:cubicBezTo>
                      <a:close/>
                      <a:moveTo>
                        <a:pt x="2486" y="0"/>
                      </a:moveTo>
                      <a:cubicBezTo>
                        <a:pt x="1903" y="0"/>
                        <a:pt x="1321" y="219"/>
                        <a:pt x="873" y="658"/>
                      </a:cubicBezTo>
                      <a:cubicBezTo>
                        <a:pt x="444" y="1084"/>
                        <a:pt x="157" y="1697"/>
                        <a:pt x="85" y="2340"/>
                      </a:cubicBezTo>
                      <a:cubicBezTo>
                        <a:pt x="0" y="3059"/>
                        <a:pt x="202" y="3717"/>
                        <a:pt x="640" y="4155"/>
                      </a:cubicBezTo>
                      <a:cubicBezTo>
                        <a:pt x="1042" y="4556"/>
                        <a:pt x="1582" y="4731"/>
                        <a:pt x="2138" y="4731"/>
                      </a:cubicBezTo>
                      <a:cubicBezTo>
                        <a:pt x="2141" y="4731"/>
                        <a:pt x="2145" y="4731"/>
                        <a:pt x="2149" y="4731"/>
                      </a:cubicBezTo>
                      <a:cubicBezTo>
                        <a:pt x="2882" y="4731"/>
                        <a:pt x="3638" y="4424"/>
                        <a:pt x="4137" y="3922"/>
                      </a:cubicBezTo>
                      <a:cubicBezTo>
                        <a:pt x="5021" y="3016"/>
                        <a:pt x="5012" y="1570"/>
                        <a:pt x="4119" y="676"/>
                      </a:cubicBezTo>
                      <a:cubicBezTo>
                        <a:pt x="3668" y="226"/>
                        <a:pt x="3077" y="0"/>
                        <a:pt x="24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331" name="Google Shape;331;p17"/>
                <p:cNvSpPr/>
                <p:nvPr/>
              </p:nvSpPr>
              <p:spPr>
                <a:xfrm>
                  <a:off x="6515325" y="3974300"/>
                  <a:ext cx="126000" cy="118775"/>
                </a:xfrm>
                <a:custGeom>
                  <a:rect b="b" l="l" r="r" t="t"/>
                  <a:pathLst>
                    <a:path extrusionOk="0" h="4751" w="5040">
                      <a:moveTo>
                        <a:pt x="2535" y="1133"/>
                      </a:moveTo>
                      <a:cubicBezTo>
                        <a:pt x="2836" y="1133"/>
                        <a:pt x="3138" y="1248"/>
                        <a:pt x="3367" y="1477"/>
                      </a:cubicBezTo>
                      <a:cubicBezTo>
                        <a:pt x="3609" y="1722"/>
                        <a:pt x="3787" y="2108"/>
                        <a:pt x="3832" y="2492"/>
                      </a:cubicBezTo>
                      <a:cubicBezTo>
                        <a:pt x="3874" y="2860"/>
                        <a:pt x="3790" y="3183"/>
                        <a:pt x="3600" y="3374"/>
                      </a:cubicBezTo>
                      <a:cubicBezTo>
                        <a:pt x="3429" y="3544"/>
                        <a:pt x="3178" y="3618"/>
                        <a:pt x="2906" y="3618"/>
                      </a:cubicBezTo>
                      <a:cubicBezTo>
                        <a:pt x="2474" y="3618"/>
                        <a:pt x="1991" y="3430"/>
                        <a:pt x="1703" y="3141"/>
                      </a:cubicBezTo>
                      <a:cubicBezTo>
                        <a:pt x="1244" y="2682"/>
                        <a:pt x="1244" y="1936"/>
                        <a:pt x="1703" y="1477"/>
                      </a:cubicBezTo>
                      <a:cubicBezTo>
                        <a:pt x="1933" y="1248"/>
                        <a:pt x="2234" y="1133"/>
                        <a:pt x="2535" y="1133"/>
                      </a:cubicBezTo>
                      <a:close/>
                      <a:moveTo>
                        <a:pt x="2535" y="0"/>
                      </a:moveTo>
                      <a:cubicBezTo>
                        <a:pt x="1944" y="0"/>
                        <a:pt x="1353" y="226"/>
                        <a:pt x="903" y="677"/>
                      </a:cubicBezTo>
                      <a:cubicBezTo>
                        <a:pt x="0" y="1580"/>
                        <a:pt x="0" y="3041"/>
                        <a:pt x="903" y="3941"/>
                      </a:cubicBezTo>
                      <a:cubicBezTo>
                        <a:pt x="1329" y="4370"/>
                        <a:pt x="1945" y="4660"/>
                        <a:pt x="2588" y="4732"/>
                      </a:cubicBezTo>
                      <a:cubicBezTo>
                        <a:pt x="2691" y="4744"/>
                        <a:pt x="2793" y="4750"/>
                        <a:pt x="2899" y="4750"/>
                      </a:cubicBezTo>
                      <a:cubicBezTo>
                        <a:pt x="3491" y="4750"/>
                        <a:pt x="4028" y="4548"/>
                        <a:pt x="4400" y="4174"/>
                      </a:cubicBezTo>
                      <a:cubicBezTo>
                        <a:pt x="4838" y="3739"/>
                        <a:pt x="5040" y="3078"/>
                        <a:pt x="4958" y="2362"/>
                      </a:cubicBezTo>
                      <a:cubicBezTo>
                        <a:pt x="4883" y="1719"/>
                        <a:pt x="4596" y="1103"/>
                        <a:pt x="4167" y="677"/>
                      </a:cubicBezTo>
                      <a:cubicBezTo>
                        <a:pt x="3717" y="226"/>
                        <a:pt x="3126" y="0"/>
                        <a:pt x="25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>
            <p:ph idx="1" type="subTitle"/>
          </p:nvPr>
        </p:nvSpPr>
        <p:spPr>
          <a:xfrm>
            <a:off x="1241952" y="3115586"/>
            <a:ext cx="2427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34" name="Google Shape;334;p18"/>
          <p:cNvSpPr txBox="1"/>
          <p:nvPr>
            <p:ph idx="2" type="subTitle"/>
          </p:nvPr>
        </p:nvSpPr>
        <p:spPr>
          <a:xfrm>
            <a:off x="1241958" y="3467050"/>
            <a:ext cx="2427300" cy="7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5" name="Google Shape;335;p18"/>
          <p:cNvSpPr txBox="1"/>
          <p:nvPr>
            <p:ph idx="3" type="subTitle"/>
          </p:nvPr>
        </p:nvSpPr>
        <p:spPr>
          <a:xfrm>
            <a:off x="5408472" y="3115586"/>
            <a:ext cx="2427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36" name="Google Shape;336;p18"/>
          <p:cNvSpPr txBox="1"/>
          <p:nvPr>
            <p:ph idx="4" type="subTitle"/>
          </p:nvPr>
        </p:nvSpPr>
        <p:spPr>
          <a:xfrm>
            <a:off x="5408477" y="3467050"/>
            <a:ext cx="2427300" cy="7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7" name="Google Shape;337;p18"/>
          <p:cNvSpPr txBox="1"/>
          <p:nvPr>
            <p:ph type="title"/>
          </p:nvPr>
        </p:nvSpPr>
        <p:spPr>
          <a:xfrm>
            <a:off x="617550" y="556400"/>
            <a:ext cx="63897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38" name="Google Shape;338;p18"/>
          <p:cNvSpPr txBox="1"/>
          <p:nvPr>
            <p:ph hasCustomPrompt="1" idx="5" type="title"/>
          </p:nvPr>
        </p:nvSpPr>
        <p:spPr>
          <a:xfrm>
            <a:off x="2012652" y="234213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18"/>
          <p:cNvSpPr txBox="1"/>
          <p:nvPr>
            <p:ph hasCustomPrompt="1" idx="6" type="title"/>
          </p:nvPr>
        </p:nvSpPr>
        <p:spPr>
          <a:xfrm>
            <a:off x="6179172" y="234213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40" name="Google Shape;340;p18"/>
          <p:cNvGrpSpPr/>
          <p:nvPr/>
        </p:nvGrpSpPr>
        <p:grpSpPr>
          <a:xfrm>
            <a:off x="76247" y="76209"/>
            <a:ext cx="8991507" cy="4991083"/>
            <a:chOff x="-25" y="152400"/>
            <a:chExt cx="8991507" cy="4991083"/>
          </a:xfrm>
        </p:grpSpPr>
        <p:sp>
          <p:nvSpPr>
            <p:cNvPr id="341" name="Google Shape;341;p18"/>
            <p:cNvSpPr/>
            <p:nvPr/>
          </p:nvSpPr>
          <p:spPr>
            <a:xfrm>
              <a:off x="0" y="152400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-25" y="152400"/>
              <a:ext cx="8991482" cy="270531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18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344" name="Google Shape;344;p18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7" name="Google Shape;347;p18"/>
          <p:cNvGrpSpPr/>
          <p:nvPr/>
        </p:nvGrpSpPr>
        <p:grpSpPr>
          <a:xfrm>
            <a:off x="6501188" y="508770"/>
            <a:ext cx="2427345" cy="531616"/>
            <a:chOff x="6856163" y="688475"/>
            <a:chExt cx="2083200" cy="525988"/>
          </a:xfrm>
        </p:grpSpPr>
        <p:cxnSp>
          <p:nvCxnSpPr>
            <p:cNvPr id="348" name="Google Shape;348;p18"/>
            <p:cNvCxnSpPr/>
            <p:nvPr/>
          </p:nvCxnSpPr>
          <p:spPr>
            <a:xfrm>
              <a:off x="6856163" y="688475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18"/>
            <p:cNvCxnSpPr/>
            <p:nvPr/>
          </p:nvCxnSpPr>
          <p:spPr>
            <a:xfrm>
              <a:off x="6856163" y="863804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18"/>
            <p:cNvCxnSpPr/>
            <p:nvPr/>
          </p:nvCxnSpPr>
          <p:spPr>
            <a:xfrm>
              <a:off x="6856163" y="1039133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18"/>
            <p:cNvCxnSpPr/>
            <p:nvPr/>
          </p:nvCxnSpPr>
          <p:spPr>
            <a:xfrm>
              <a:off x="6856163" y="1214463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9"/>
          <p:cNvGrpSpPr/>
          <p:nvPr/>
        </p:nvGrpSpPr>
        <p:grpSpPr>
          <a:xfrm>
            <a:off x="76247" y="76209"/>
            <a:ext cx="8991507" cy="4991083"/>
            <a:chOff x="-25" y="152400"/>
            <a:chExt cx="8991507" cy="4991083"/>
          </a:xfrm>
        </p:grpSpPr>
        <p:sp>
          <p:nvSpPr>
            <p:cNvPr id="354" name="Google Shape;354;p19"/>
            <p:cNvSpPr/>
            <p:nvPr/>
          </p:nvSpPr>
          <p:spPr>
            <a:xfrm>
              <a:off x="0" y="152400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-25" y="152400"/>
              <a:ext cx="8991482" cy="270531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6" name="Google Shape;356;p19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357" name="Google Shape;357;p19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0" name="Google Shape;360;p19"/>
          <p:cNvSpPr txBox="1"/>
          <p:nvPr>
            <p:ph type="title"/>
          </p:nvPr>
        </p:nvSpPr>
        <p:spPr>
          <a:xfrm>
            <a:off x="617550" y="556400"/>
            <a:ext cx="63255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361" name="Google Shape;361;p19"/>
          <p:cNvGrpSpPr/>
          <p:nvPr/>
        </p:nvGrpSpPr>
        <p:grpSpPr>
          <a:xfrm>
            <a:off x="7611021" y="496717"/>
            <a:ext cx="1316416" cy="587453"/>
            <a:chOff x="7611021" y="496717"/>
            <a:chExt cx="1316416" cy="587453"/>
          </a:xfrm>
        </p:grpSpPr>
        <p:sp>
          <p:nvSpPr>
            <p:cNvPr id="362" name="Google Shape;362;p19"/>
            <p:cNvSpPr/>
            <p:nvPr/>
          </p:nvSpPr>
          <p:spPr>
            <a:xfrm rot="-5400000">
              <a:off x="7610489" y="537402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7651175" y="496717"/>
              <a:ext cx="0" cy="80307"/>
            </a:xfrm>
            <a:custGeom>
              <a:rect b="b" l="l" r="r" t="t"/>
              <a:pathLst>
                <a:path extrusionOk="0" fill="none" h="2190" w="0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 rot="-5400000">
              <a:off x="7857902" y="537402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7898074" y="496167"/>
              <a:ext cx="0" cy="81407"/>
            </a:xfrm>
            <a:custGeom>
              <a:rect b="b" l="l" r="r" t="t"/>
              <a:pathLst>
                <a:path extrusionOk="0" fill="none" h="2220" w="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 rot="-5400000">
              <a:off x="8104251" y="537402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145523" y="496167"/>
              <a:ext cx="0" cy="81407"/>
            </a:xfrm>
            <a:custGeom>
              <a:rect b="b" l="l" r="r" t="t"/>
              <a:pathLst>
                <a:path extrusionOk="0" fill="none" h="2220" w="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-5400000">
              <a:off x="8351700" y="537402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8392386" y="496717"/>
              <a:ext cx="0" cy="80307"/>
            </a:xfrm>
            <a:custGeom>
              <a:rect b="b" l="l" r="r" t="t"/>
              <a:pathLst>
                <a:path extrusionOk="0" fill="none" h="2190" w="0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 rot="-5400000">
              <a:off x="8599149" y="537402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8639285" y="496167"/>
              <a:ext cx="0" cy="81407"/>
            </a:xfrm>
            <a:custGeom>
              <a:rect b="b" l="l" r="r" t="t"/>
              <a:pathLst>
                <a:path extrusionOk="0" fill="none" h="2220" w="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rot="-5400000">
              <a:off x="8845462" y="537402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8886734" y="496167"/>
              <a:ext cx="0" cy="81407"/>
            </a:xfrm>
            <a:custGeom>
              <a:rect b="b" l="l" r="r" t="t"/>
              <a:pathLst>
                <a:path extrusionOk="0" fill="none" h="2220" w="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rot="-5400000">
              <a:off x="7610489" y="790425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 rot="-5400000">
              <a:off x="7651156" y="749721"/>
              <a:ext cx="37" cy="80307"/>
            </a:xfrm>
            <a:custGeom>
              <a:rect b="b" l="l" r="r" t="t"/>
              <a:pathLst>
                <a:path extrusionOk="0" fill="none" h="2190" w="1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rot="-5400000">
              <a:off x="7857902" y="790425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 rot="-5400000">
              <a:off x="7898056" y="74917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rot="-5400000">
              <a:off x="8104251" y="790425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rot="-5400000">
              <a:off x="8145505" y="74917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rot="-5400000">
              <a:off x="8351700" y="790425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 rot="-5400000">
              <a:off x="8392367" y="749721"/>
              <a:ext cx="37" cy="80307"/>
            </a:xfrm>
            <a:custGeom>
              <a:rect b="b" l="l" r="r" t="t"/>
              <a:pathLst>
                <a:path extrusionOk="0" fill="none" h="2190" w="1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 rot="-5400000">
              <a:off x="8599149" y="790425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 rot="-5400000">
              <a:off x="8639266" y="74917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 rot="-5400000">
              <a:off x="8845462" y="790425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 rot="-5400000">
              <a:off x="8886715" y="74917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 rot="-5400000">
              <a:off x="7610489" y="1043448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 rot="-5400000">
              <a:off x="7651156" y="1003881"/>
              <a:ext cx="37" cy="80307"/>
            </a:xfrm>
            <a:custGeom>
              <a:rect b="b" l="l" r="r" t="t"/>
              <a:pathLst>
                <a:path extrusionOk="0" fill="none" h="2190" w="1">
                  <a:moveTo>
                    <a:pt x="1" y="218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 rot="-5400000">
              <a:off x="7857902" y="1043448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20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 rot="-5400000">
              <a:off x="7898056" y="100333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1" y="2219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 rot="-5400000">
              <a:off x="8104251" y="1043448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 rot="-5400000">
              <a:off x="8145505" y="100333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1" y="2219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 rot="-5400000">
              <a:off x="8351700" y="1043448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 rot="-5400000">
              <a:off x="8392367" y="1003881"/>
              <a:ext cx="37" cy="80307"/>
            </a:xfrm>
            <a:custGeom>
              <a:rect b="b" l="l" r="r" t="t"/>
              <a:pathLst>
                <a:path extrusionOk="0" fill="none" h="2190" w="1">
                  <a:moveTo>
                    <a:pt x="1" y="218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 rot="-5400000">
              <a:off x="8599149" y="1043448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 rot="-5400000">
              <a:off x="8639266" y="100333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1" y="2219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 rot="-5400000">
              <a:off x="8845462" y="1043448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 rot="-5400000">
              <a:off x="8886715" y="100333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1" y="2219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/>
          <p:nvPr>
            <p:ph idx="1" type="subTitle"/>
          </p:nvPr>
        </p:nvSpPr>
        <p:spPr>
          <a:xfrm>
            <a:off x="4548490" y="2782950"/>
            <a:ext cx="2958900" cy="10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00" name="Google Shape;400;p20"/>
          <p:cNvSpPr txBox="1"/>
          <p:nvPr>
            <p:ph type="title"/>
          </p:nvPr>
        </p:nvSpPr>
        <p:spPr>
          <a:xfrm>
            <a:off x="4548490" y="1830478"/>
            <a:ext cx="2958900" cy="9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401" name="Google Shape;401;p20"/>
          <p:cNvGrpSpPr/>
          <p:nvPr/>
        </p:nvGrpSpPr>
        <p:grpSpPr>
          <a:xfrm>
            <a:off x="76247" y="76209"/>
            <a:ext cx="8991507" cy="4991083"/>
            <a:chOff x="-25" y="152400"/>
            <a:chExt cx="8991507" cy="4991083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152400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-25" y="152400"/>
              <a:ext cx="8991482" cy="270531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4" name="Google Shape;404;p20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405" name="Google Shape;405;p20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8" name="Google Shape;408;p20"/>
          <p:cNvGrpSpPr/>
          <p:nvPr/>
        </p:nvGrpSpPr>
        <p:grpSpPr>
          <a:xfrm>
            <a:off x="275625" y="539505"/>
            <a:ext cx="8592750" cy="4325464"/>
            <a:chOff x="275625" y="539505"/>
            <a:chExt cx="8592750" cy="4325464"/>
          </a:xfrm>
        </p:grpSpPr>
        <p:grpSp>
          <p:nvGrpSpPr>
            <p:cNvPr id="409" name="Google Shape;409;p20"/>
            <p:cNvGrpSpPr/>
            <p:nvPr/>
          </p:nvGrpSpPr>
          <p:grpSpPr>
            <a:xfrm rot="5400000">
              <a:off x="-150760" y="965889"/>
              <a:ext cx="1540067" cy="687298"/>
              <a:chOff x="-363350" y="-51188"/>
              <a:chExt cx="1540067" cy="687298"/>
            </a:xfrm>
          </p:grpSpPr>
          <p:sp>
            <p:nvSpPr>
              <p:cNvPr id="410" name="Google Shape;410;p20"/>
              <p:cNvSpPr/>
              <p:nvPr/>
            </p:nvSpPr>
            <p:spPr>
              <a:xfrm rot="5400000">
                <a:off x="1129720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 rot="5400000">
                <a:off x="84087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 rot="5400000">
                <a:off x="551385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0"/>
              <p:cNvSpPr/>
              <p:nvPr/>
            </p:nvSpPr>
            <p:spPr>
              <a:xfrm rot="5400000">
                <a:off x="262582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0"/>
              <p:cNvSpPr/>
              <p:nvPr/>
            </p:nvSpPr>
            <p:spPr>
              <a:xfrm rot="5400000">
                <a:off x="-2626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5" name="Google Shape;415;p20"/>
              <p:cNvGrpSpPr/>
              <p:nvPr/>
            </p:nvGrpSpPr>
            <p:grpSpPr>
              <a:xfrm>
                <a:off x="-363350" y="-51188"/>
                <a:ext cx="1540067" cy="687298"/>
                <a:chOff x="-363350" y="-51188"/>
                <a:chExt cx="1540067" cy="687298"/>
              </a:xfrm>
            </p:grpSpPr>
            <p:sp>
              <p:nvSpPr>
                <p:cNvPr id="416" name="Google Shape;416;p20"/>
                <p:cNvSpPr/>
                <p:nvPr/>
              </p:nvSpPr>
              <p:spPr>
                <a:xfrm rot="5400000">
                  <a:off x="108209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20"/>
                <p:cNvSpPr/>
                <p:nvPr/>
              </p:nvSpPr>
              <p:spPr>
                <a:xfrm rot="5400000">
                  <a:off x="1129720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20"/>
                <p:cNvSpPr/>
                <p:nvPr/>
              </p:nvSpPr>
              <p:spPr>
                <a:xfrm rot="5400000">
                  <a:off x="792652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20"/>
                <p:cNvSpPr/>
                <p:nvPr/>
              </p:nvSpPr>
              <p:spPr>
                <a:xfrm rot="5400000">
                  <a:off x="84087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20"/>
                <p:cNvSpPr/>
                <p:nvPr/>
              </p:nvSpPr>
              <p:spPr>
                <a:xfrm rot="5400000">
                  <a:off x="50445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20"/>
                <p:cNvSpPr/>
                <p:nvPr/>
              </p:nvSpPr>
              <p:spPr>
                <a:xfrm rot="5400000">
                  <a:off x="551385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0"/>
                <p:cNvSpPr/>
                <p:nvPr/>
              </p:nvSpPr>
              <p:spPr>
                <a:xfrm rot="5400000">
                  <a:off x="21496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20"/>
                <p:cNvSpPr/>
                <p:nvPr/>
              </p:nvSpPr>
              <p:spPr>
                <a:xfrm rot="5400000">
                  <a:off x="262582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20"/>
                <p:cNvSpPr/>
                <p:nvPr/>
              </p:nvSpPr>
              <p:spPr>
                <a:xfrm rot="5400000">
                  <a:off x="-74529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20"/>
                <p:cNvSpPr/>
                <p:nvPr/>
              </p:nvSpPr>
              <p:spPr>
                <a:xfrm rot="5400000">
                  <a:off x="-2626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20"/>
                <p:cNvSpPr/>
                <p:nvPr/>
              </p:nvSpPr>
              <p:spPr>
                <a:xfrm rot="5400000">
                  <a:off x="-36268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20"/>
                <p:cNvSpPr/>
                <p:nvPr/>
              </p:nvSpPr>
              <p:spPr>
                <a:xfrm rot="5400000">
                  <a:off x="-315753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20"/>
                <p:cNvSpPr/>
                <p:nvPr/>
              </p:nvSpPr>
              <p:spPr>
                <a:xfrm rot="5400000">
                  <a:off x="108209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20"/>
                <p:cNvSpPr/>
                <p:nvPr/>
              </p:nvSpPr>
              <p:spPr>
                <a:xfrm rot="5400000">
                  <a:off x="1129720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20"/>
                <p:cNvSpPr/>
                <p:nvPr/>
              </p:nvSpPr>
              <p:spPr>
                <a:xfrm rot="5400000">
                  <a:off x="792652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0"/>
                <p:cNvSpPr/>
                <p:nvPr/>
              </p:nvSpPr>
              <p:spPr>
                <a:xfrm rot="5400000">
                  <a:off x="84087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20"/>
                <p:cNvSpPr/>
                <p:nvPr/>
              </p:nvSpPr>
              <p:spPr>
                <a:xfrm rot="5400000">
                  <a:off x="50445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20"/>
                <p:cNvSpPr/>
                <p:nvPr/>
              </p:nvSpPr>
              <p:spPr>
                <a:xfrm rot="5400000">
                  <a:off x="551385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20"/>
                <p:cNvSpPr/>
                <p:nvPr/>
              </p:nvSpPr>
              <p:spPr>
                <a:xfrm rot="5400000">
                  <a:off x="21496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20"/>
                <p:cNvSpPr/>
                <p:nvPr/>
              </p:nvSpPr>
              <p:spPr>
                <a:xfrm rot="5400000">
                  <a:off x="262582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20"/>
                <p:cNvSpPr/>
                <p:nvPr/>
              </p:nvSpPr>
              <p:spPr>
                <a:xfrm rot="5400000">
                  <a:off x="-74529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20"/>
                <p:cNvSpPr/>
                <p:nvPr/>
              </p:nvSpPr>
              <p:spPr>
                <a:xfrm rot="5400000">
                  <a:off x="-2626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20"/>
                <p:cNvSpPr/>
                <p:nvPr/>
              </p:nvSpPr>
              <p:spPr>
                <a:xfrm rot="5400000">
                  <a:off x="-36268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20"/>
                <p:cNvSpPr/>
                <p:nvPr/>
              </p:nvSpPr>
              <p:spPr>
                <a:xfrm rot="5400000">
                  <a:off x="-315753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20"/>
                <p:cNvSpPr/>
                <p:nvPr/>
              </p:nvSpPr>
              <p:spPr>
                <a:xfrm rot="5400000">
                  <a:off x="108209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20"/>
                <p:cNvSpPr/>
                <p:nvPr/>
              </p:nvSpPr>
              <p:spPr>
                <a:xfrm rot="5400000">
                  <a:off x="792652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20"/>
                <p:cNvSpPr/>
                <p:nvPr/>
              </p:nvSpPr>
              <p:spPr>
                <a:xfrm rot="5400000">
                  <a:off x="50445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20"/>
                <p:cNvSpPr/>
                <p:nvPr/>
              </p:nvSpPr>
              <p:spPr>
                <a:xfrm rot="5400000">
                  <a:off x="21496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20"/>
                <p:cNvSpPr/>
                <p:nvPr/>
              </p:nvSpPr>
              <p:spPr>
                <a:xfrm rot="5400000">
                  <a:off x="-74529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20"/>
                <p:cNvSpPr/>
                <p:nvPr/>
              </p:nvSpPr>
              <p:spPr>
                <a:xfrm rot="5400000">
                  <a:off x="-36268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6" name="Google Shape;446;p20"/>
              <p:cNvSpPr/>
              <p:nvPr/>
            </p:nvSpPr>
            <p:spPr>
              <a:xfrm rot="5400000">
                <a:off x="-315753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7" name="Google Shape;447;p20"/>
            <p:cNvGrpSpPr/>
            <p:nvPr/>
          </p:nvGrpSpPr>
          <p:grpSpPr>
            <a:xfrm>
              <a:off x="8186425" y="1495526"/>
              <a:ext cx="681950" cy="3369443"/>
              <a:chOff x="8186425" y="1495600"/>
              <a:chExt cx="681950" cy="3359700"/>
            </a:xfrm>
          </p:grpSpPr>
          <p:cxnSp>
            <p:nvCxnSpPr>
              <p:cNvPr id="448" name="Google Shape;448;p20"/>
              <p:cNvCxnSpPr/>
              <p:nvPr/>
            </p:nvCxnSpPr>
            <p:spPr>
              <a:xfrm rot="5400000">
                <a:off x="6847550" y="3175450"/>
                <a:ext cx="3359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9" name="Google Shape;449;p20"/>
              <p:cNvCxnSpPr/>
              <p:nvPr/>
            </p:nvCxnSpPr>
            <p:spPr>
              <a:xfrm rot="5400000">
                <a:off x="7188525" y="3175450"/>
                <a:ext cx="3359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0" name="Google Shape;450;p20"/>
              <p:cNvCxnSpPr/>
              <p:nvPr/>
            </p:nvCxnSpPr>
            <p:spPr>
              <a:xfrm rot="5400000">
                <a:off x="7018038" y="3175450"/>
                <a:ext cx="3359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1" name="Google Shape;451;p20"/>
              <p:cNvCxnSpPr/>
              <p:nvPr/>
            </p:nvCxnSpPr>
            <p:spPr>
              <a:xfrm rot="5400000">
                <a:off x="6677063" y="3175450"/>
                <a:ext cx="3359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2" name="Google Shape;452;p20"/>
              <p:cNvCxnSpPr/>
              <p:nvPr/>
            </p:nvCxnSpPr>
            <p:spPr>
              <a:xfrm rot="5400000">
                <a:off x="6506575" y="3175450"/>
                <a:ext cx="3359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1"/>
          <p:cNvSpPr txBox="1"/>
          <p:nvPr>
            <p:ph type="title"/>
          </p:nvPr>
        </p:nvSpPr>
        <p:spPr>
          <a:xfrm>
            <a:off x="1714950" y="1717925"/>
            <a:ext cx="57141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455" name="Google Shape;455;p21"/>
          <p:cNvGrpSpPr/>
          <p:nvPr/>
        </p:nvGrpSpPr>
        <p:grpSpPr>
          <a:xfrm>
            <a:off x="76247" y="76200"/>
            <a:ext cx="8991506" cy="4991091"/>
            <a:chOff x="76247" y="76200"/>
            <a:chExt cx="8991506" cy="4991091"/>
          </a:xfrm>
        </p:grpSpPr>
        <p:sp>
          <p:nvSpPr>
            <p:cNvPr id="456" name="Google Shape;456;p21"/>
            <p:cNvSpPr/>
            <p:nvPr/>
          </p:nvSpPr>
          <p:spPr>
            <a:xfrm>
              <a:off x="76272" y="76209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21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458" name="Google Shape;458;p21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9" name="Google Shape;459;p21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460" name="Google Shape;460;p21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461" name="Google Shape;461;p21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2" name="Google Shape;462;p21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3" name="Google Shape;463;p21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64" name="Google Shape;464;p21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465" name="Google Shape;465;p21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21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67" name="Google Shape;467;p21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468" name="Google Shape;468;p21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21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470" name="Google Shape;470;p21"/>
          <p:cNvGrpSpPr/>
          <p:nvPr/>
        </p:nvGrpSpPr>
        <p:grpSpPr>
          <a:xfrm>
            <a:off x="355409" y="635641"/>
            <a:ext cx="8431669" cy="4201243"/>
            <a:chOff x="355409" y="635641"/>
            <a:chExt cx="8431669" cy="4201243"/>
          </a:xfrm>
        </p:grpSpPr>
        <p:grpSp>
          <p:nvGrpSpPr>
            <p:cNvPr id="471" name="Google Shape;471;p21"/>
            <p:cNvGrpSpPr/>
            <p:nvPr/>
          </p:nvGrpSpPr>
          <p:grpSpPr>
            <a:xfrm rot="5400000">
              <a:off x="-70948" y="1062025"/>
              <a:ext cx="1540067" cy="687298"/>
              <a:chOff x="-363350" y="-51188"/>
              <a:chExt cx="1540067" cy="687298"/>
            </a:xfrm>
          </p:grpSpPr>
          <p:sp>
            <p:nvSpPr>
              <p:cNvPr id="472" name="Google Shape;472;p21"/>
              <p:cNvSpPr/>
              <p:nvPr/>
            </p:nvSpPr>
            <p:spPr>
              <a:xfrm rot="5400000">
                <a:off x="1129720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1"/>
              <p:cNvSpPr/>
              <p:nvPr/>
            </p:nvSpPr>
            <p:spPr>
              <a:xfrm rot="5400000">
                <a:off x="84087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1"/>
              <p:cNvSpPr/>
              <p:nvPr/>
            </p:nvSpPr>
            <p:spPr>
              <a:xfrm rot="5400000">
                <a:off x="551385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1"/>
              <p:cNvSpPr/>
              <p:nvPr/>
            </p:nvSpPr>
            <p:spPr>
              <a:xfrm rot="5400000">
                <a:off x="262582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1"/>
              <p:cNvSpPr/>
              <p:nvPr/>
            </p:nvSpPr>
            <p:spPr>
              <a:xfrm rot="5400000">
                <a:off x="-2626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7" name="Google Shape;477;p21"/>
              <p:cNvGrpSpPr/>
              <p:nvPr/>
            </p:nvGrpSpPr>
            <p:grpSpPr>
              <a:xfrm>
                <a:off x="-363350" y="-51188"/>
                <a:ext cx="1540067" cy="687298"/>
                <a:chOff x="-363350" y="-51188"/>
                <a:chExt cx="1540067" cy="687298"/>
              </a:xfrm>
            </p:grpSpPr>
            <p:sp>
              <p:nvSpPr>
                <p:cNvPr id="478" name="Google Shape;478;p21"/>
                <p:cNvSpPr/>
                <p:nvPr/>
              </p:nvSpPr>
              <p:spPr>
                <a:xfrm rot="5400000">
                  <a:off x="108209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21"/>
                <p:cNvSpPr/>
                <p:nvPr/>
              </p:nvSpPr>
              <p:spPr>
                <a:xfrm rot="5400000">
                  <a:off x="1129720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21"/>
                <p:cNvSpPr/>
                <p:nvPr/>
              </p:nvSpPr>
              <p:spPr>
                <a:xfrm rot="5400000">
                  <a:off x="792652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21"/>
                <p:cNvSpPr/>
                <p:nvPr/>
              </p:nvSpPr>
              <p:spPr>
                <a:xfrm rot="5400000">
                  <a:off x="84087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21"/>
                <p:cNvSpPr/>
                <p:nvPr/>
              </p:nvSpPr>
              <p:spPr>
                <a:xfrm rot="5400000">
                  <a:off x="50445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21"/>
                <p:cNvSpPr/>
                <p:nvPr/>
              </p:nvSpPr>
              <p:spPr>
                <a:xfrm rot="5400000">
                  <a:off x="551385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21"/>
                <p:cNvSpPr/>
                <p:nvPr/>
              </p:nvSpPr>
              <p:spPr>
                <a:xfrm rot="5400000">
                  <a:off x="21496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21"/>
                <p:cNvSpPr/>
                <p:nvPr/>
              </p:nvSpPr>
              <p:spPr>
                <a:xfrm rot="5400000">
                  <a:off x="262582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21"/>
                <p:cNvSpPr/>
                <p:nvPr/>
              </p:nvSpPr>
              <p:spPr>
                <a:xfrm rot="5400000">
                  <a:off x="-74529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21"/>
                <p:cNvSpPr/>
                <p:nvPr/>
              </p:nvSpPr>
              <p:spPr>
                <a:xfrm rot="5400000">
                  <a:off x="-2626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21"/>
                <p:cNvSpPr/>
                <p:nvPr/>
              </p:nvSpPr>
              <p:spPr>
                <a:xfrm rot="5400000">
                  <a:off x="-36268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21"/>
                <p:cNvSpPr/>
                <p:nvPr/>
              </p:nvSpPr>
              <p:spPr>
                <a:xfrm rot="5400000">
                  <a:off x="-315753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21"/>
                <p:cNvSpPr/>
                <p:nvPr/>
              </p:nvSpPr>
              <p:spPr>
                <a:xfrm rot="5400000">
                  <a:off x="108209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21"/>
                <p:cNvSpPr/>
                <p:nvPr/>
              </p:nvSpPr>
              <p:spPr>
                <a:xfrm rot="5400000">
                  <a:off x="1129720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21"/>
                <p:cNvSpPr/>
                <p:nvPr/>
              </p:nvSpPr>
              <p:spPr>
                <a:xfrm rot="5400000">
                  <a:off x="792652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21"/>
                <p:cNvSpPr/>
                <p:nvPr/>
              </p:nvSpPr>
              <p:spPr>
                <a:xfrm rot="5400000">
                  <a:off x="84087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21"/>
                <p:cNvSpPr/>
                <p:nvPr/>
              </p:nvSpPr>
              <p:spPr>
                <a:xfrm rot="5400000">
                  <a:off x="50445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21"/>
                <p:cNvSpPr/>
                <p:nvPr/>
              </p:nvSpPr>
              <p:spPr>
                <a:xfrm rot="5400000">
                  <a:off x="551385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21"/>
                <p:cNvSpPr/>
                <p:nvPr/>
              </p:nvSpPr>
              <p:spPr>
                <a:xfrm rot="5400000">
                  <a:off x="21496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21"/>
                <p:cNvSpPr/>
                <p:nvPr/>
              </p:nvSpPr>
              <p:spPr>
                <a:xfrm rot="5400000">
                  <a:off x="262582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21"/>
                <p:cNvSpPr/>
                <p:nvPr/>
              </p:nvSpPr>
              <p:spPr>
                <a:xfrm rot="5400000">
                  <a:off x="-74529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21"/>
                <p:cNvSpPr/>
                <p:nvPr/>
              </p:nvSpPr>
              <p:spPr>
                <a:xfrm rot="5400000">
                  <a:off x="-2626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21"/>
                <p:cNvSpPr/>
                <p:nvPr/>
              </p:nvSpPr>
              <p:spPr>
                <a:xfrm rot="5400000">
                  <a:off x="-36268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21"/>
                <p:cNvSpPr/>
                <p:nvPr/>
              </p:nvSpPr>
              <p:spPr>
                <a:xfrm rot="5400000">
                  <a:off x="-315753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21"/>
                <p:cNvSpPr/>
                <p:nvPr/>
              </p:nvSpPr>
              <p:spPr>
                <a:xfrm rot="5400000">
                  <a:off x="108209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21"/>
                <p:cNvSpPr/>
                <p:nvPr/>
              </p:nvSpPr>
              <p:spPr>
                <a:xfrm rot="5400000">
                  <a:off x="792652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21"/>
                <p:cNvSpPr/>
                <p:nvPr/>
              </p:nvSpPr>
              <p:spPr>
                <a:xfrm rot="5400000">
                  <a:off x="50445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21"/>
                <p:cNvSpPr/>
                <p:nvPr/>
              </p:nvSpPr>
              <p:spPr>
                <a:xfrm rot="5400000">
                  <a:off x="21496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21"/>
                <p:cNvSpPr/>
                <p:nvPr/>
              </p:nvSpPr>
              <p:spPr>
                <a:xfrm rot="5400000">
                  <a:off x="-74529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21"/>
                <p:cNvSpPr/>
                <p:nvPr/>
              </p:nvSpPr>
              <p:spPr>
                <a:xfrm rot="5400000">
                  <a:off x="-36268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08" name="Google Shape;508;p21"/>
              <p:cNvSpPr/>
              <p:nvPr/>
            </p:nvSpPr>
            <p:spPr>
              <a:xfrm rot="5400000">
                <a:off x="-315753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9" name="Google Shape;509;p21"/>
            <p:cNvGrpSpPr/>
            <p:nvPr/>
          </p:nvGrpSpPr>
          <p:grpSpPr>
            <a:xfrm>
              <a:off x="355409" y="3985202"/>
              <a:ext cx="687326" cy="851683"/>
              <a:chOff x="283597" y="3876221"/>
              <a:chExt cx="775325" cy="960725"/>
            </a:xfrm>
          </p:grpSpPr>
          <p:grpSp>
            <p:nvGrpSpPr>
              <p:cNvPr id="510" name="Google Shape;510;p21"/>
              <p:cNvGrpSpPr/>
              <p:nvPr/>
            </p:nvGrpSpPr>
            <p:grpSpPr>
              <a:xfrm>
                <a:off x="283597" y="3952421"/>
                <a:ext cx="699125" cy="884525"/>
                <a:chOff x="1036750" y="2657625"/>
                <a:chExt cx="699125" cy="884525"/>
              </a:xfrm>
            </p:grpSpPr>
            <p:sp>
              <p:nvSpPr>
                <p:cNvPr id="511" name="Google Shape;511;p21"/>
                <p:cNvSpPr/>
                <p:nvPr/>
              </p:nvSpPr>
              <p:spPr>
                <a:xfrm>
                  <a:off x="1036750" y="2657625"/>
                  <a:ext cx="699125" cy="884525"/>
                </a:xfrm>
                <a:custGeom>
                  <a:rect b="b" l="l" r="r" t="t"/>
                  <a:pathLst>
                    <a:path extrusionOk="0" h="35381" w="27965">
                      <a:moveTo>
                        <a:pt x="1" y="0"/>
                      </a:moveTo>
                      <a:lnTo>
                        <a:pt x="1" y="35381"/>
                      </a:lnTo>
                      <a:lnTo>
                        <a:pt x="27965" y="35381"/>
                      </a:lnTo>
                      <a:lnTo>
                        <a:pt x="27965" y="6718"/>
                      </a:lnTo>
                      <a:lnTo>
                        <a:pt x="2203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21"/>
                <p:cNvSpPr/>
                <p:nvPr/>
              </p:nvSpPr>
              <p:spPr>
                <a:xfrm>
                  <a:off x="1587675" y="2657625"/>
                  <a:ext cx="148200" cy="167950"/>
                </a:xfrm>
                <a:custGeom>
                  <a:rect b="b" l="l" r="r" t="t"/>
                  <a:pathLst>
                    <a:path extrusionOk="0" h="6718" w="5928">
                      <a:moveTo>
                        <a:pt x="1" y="0"/>
                      </a:moveTo>
                      <a:lnTo>
                        <a:pt x="1" y="6718"/>
                      </a:lnTo>
                      <a:lnTo>
                        <a:pt x="5928" y="671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CFDFD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1"/>
                <p:cNvSpPr/>
                <p:nvPr/>
              </p:nvSpPr>
              <p:spPr>
                <a:xfrm>
                  <a:off x="1162150" y="2871925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0"/>
                      </a:moveTo>
                      <a:lnTo>
                        <a:pt x="17934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21"/>
                <p:cNvSpPr/>
                <p:nvPr/>
              </p:nvSpPr>
              <p:spPr>
                <a:xfrm>
                  <a:off x="1162150" y="2928150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0"/>
                      </a:moveTo>
                      <a:lnTo>
                        <a:pt x="17934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21"/>
                <p:cNvSpPr/>
                <p:nvPr/>
              </p:nvSpPr>
              <p:spPr>
                <a:xfrm>
                  <a:off x="1162150" y="2984375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1"/>
                      </a:moveTo>
                      <a:lnTo>
                        <a:pt x="17934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21"/>
                <p:cNvSpPr/>
                <p:nvPr/>
              </p:nvSpPr>
              <p:spPr>
                <a:xfrm>
                  <a:off x="1162150" y="3040600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1"/>
                      </a:moveTo>
                      <a:lnTo>
                        <a:pt x="17934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21"/>
                <p:cNvSpPr/>
                <p:nvPr/>
              </p:nvSpPr>
              <p:spPr>
                <a:xfrm>
                  <a:off x="1162150" y="3096850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0"/>
                      </a:moveTo>
                      <a:lnTo>
                        <a:pt x="17934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21"/>
                <p:cNvSpPr/>
                <p:nvPr/>
              </p:nvSpPr>
              <p:spPr>
                <a:xfrm>
                  <a:off x="1162150" y="3153075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0"/>
                      </a:moveTo>
                      <a:lnTo>
                        <a:pt x="17934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21"/>
                <p:cNvSpPr/>
                <p:nvPr/>
              </p:nvSpPr>
              <p:spPr>
                <a:xfrm>
                  <a:off x="1162150" y="3208550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0"/>
                      </a:moveTo>
                      <a:lnTo>
                        <a:pt x="17934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21"/>
                <p:cNvSpPr/>
                <p:nvPr/>
              </p:nvSpPr>
              <p:spPr>
                <a:xfrm>
                  <a:off x="1162150" y="3264775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1"/>
                      </a:moveTo>
                      <a:lnTo>
                        <a:pt x="17934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21"/>
                <p:cNvSpPr/>
                <p:nvPr/>
              </p:nvSpPr>
              <p:spPr>
                <a:xfrm>
                  <a:off x="1162150" y="3321000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1"/>
                      </a:moveTo>
                      <a:lnTo>
                        <a:pt x="17934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21"/>
                <p:cNvSpPr/>
                <p:nvPr/>
              </p:nvSpPr>
              <p:spPr>
                <a:xfrm>
                  <a:off x="1162150" y="3377250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0"/>
                      </a:moveTo>
                      <a:lnTo>
                        <a:pt x="17934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21"/>
                <p:cNvSpPr/>
                <p:nvPr/>
              </p:nvSpPr>
              <p:spPr>
                <a:xfrm>
                  <a:off x="1162150" y="3433475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0"/>
                      </a:moveTo>
                      <a:lnTo>
                        <a:pt x="17934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4" name="Google Shape;524;p21"/>
              <p:cNvGrpSpPr/>
              <p:nvPr/>
            </p:nvGrpSpPr>
            <p:grpSpPr>
              <a:xfrm>
                <a:off x="359797" y="3876221"/>
                <a:ext cx="699125" cy="884525"/>
                <a:chOff x="1036750" y="2657625"/>
                <a:chExt cx="699125" cy="884525"/>
              </a:xfrm>
            </p:grpSpPr>
            <p:sp>
              <p:nvSpPr>
                <p:cNvPr id="525" name="Google Shape;525;p21"/>
                <p:cNvSpPr/>
                <p:nvPr/>
              </p:nvSpPr>
              <p:spPr>
                <a:xfrm>
                  <a:off x="1036750" y="2657625"/>
                  <a:ext cx="699125" cy="884525"/>
                </a:xfrm>
                <a:custGeom>
                  <a:rect b="b" l="l" r="r" t="t"/>
                  <a:pathLst>
                    <a:path extrusionOk="0" h="35381" w="27965">
                      <a:moveTo>
                        <a:pt x="1" y="0"/>
                      </a:moveTo>
                      <a:lnTo>
                        <a:pt x="1" y="35381"/>
                      </a:lnTo>
                      <a:lnTo>
                        <a:pt x="27965" y="35381"/>
                      </a:lnTo>
                      <a:lnTo>
                        <a:pt x="27965" y="6718"/>
                      </a:lnTo>
                      <a:lnTo>
                        <a:pt x="2203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21"/>
                <p:cNvSpPr/>
                <p:nvPr/>
              </p:nvSpPr>
              <p:spPr>
                <a:xfrm>
                  <a:off x="1587675" y="2657625"/>
                  <a:ext cx="148200" cy="167950"/>
                </a:xfrm>
                <a:custGeom>
                  <a:rect b="b" l="l" r="r" t="t"/>
                  <a:pathLst>
                    <a:path extrusionOk="0" h="6718" w="5928">
                      <a:moveTo>
                        <a:pt x="1" y="0"/>
                      </a:moveTo>
                      <a:lnTo>
                        <a:pt x="1" y="6718"/>
                      </a:lnTo>
                      <a:lnTo>
                        <a:pt x="5928" y="671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CFDFD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21"/>
                <p:cNvSpPr/>
                <p:nvPr/>
              </p:nvSpPr>
              <p:spPr>
                <a:xfrm>
                  <a:off x="1162150" y="2871925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0"/>
                      </a:moveTo>
                      <a:lnTo>
                        <a:pt x="17934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21"/>
                <p:cNvSpPr/>
                <p:nvPr/>
              </p:nvSpPr>
              <p:spPr>
                <a:xfrm>
                  <a:off x="1162150" y="2928150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0"/>
                      </a:moveTo>
                      <a:lnTo>
                        <a:pt x="17934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21"/>
                <p:cNvSpPr/>
                <p:nvPr/>
              </p:nvSpPr>
              <p:spPr>
                <a:xfrm>
                  <a:off x="1162150" y="2984375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1"/>
                      </a:moveTo>
                      <a:lnTo>
                        <a:pt x="17934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21"/>
                <p:cNvSpPr/>
                <p:nvPr/>
              </p:nvSpPr>
              <p:spPr>
                <a:xfrm>
                  <a:off x="1162150" y="3040600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1"/>
                      </a:moveTo>
                      <a:lnTo>
                        <a:pt x="17934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21"/>
                <p:cNvSpPr/>
                <p:nvPr/>
              </p:nvSpPr>
              <p:spPr>
                <a:xfrm>
                  <a:off x="1162150" y="3096850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0"/>
                      </a:moveTo>
                      <a:lnTo>
                        <a:pt x="17934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21"/>
                <p:cNvSpPr/>
                <p:nvPr/>
              </p:nvSpPr>
              <p:spPr>
                <a:xfrm>
                  <a:off x="1162150" y="3153075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0"/>
                      </a:moveTo>
                      <a:lnTo>
                        <a:pt x="17934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21"/>
                <p:cNvSpPr/>
                <p:nvPr/>
              </p:nvSpPr>
              <p:spPr>
                <a:xfrm>
                  <a:off x="1162150" y="3208550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0"/>
                      </a:moveTo>
                      <a:lnTo>
                        <a:pt x="17934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21"/>
                <p:cNvSpPr/>
                <p:nvPr/>
              </p:nvSpPr>
              <p:spPr>
                <a:xfrm>
                  <a:off x="1162150" y="3264775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1"/>
                      </a:moveTo>
                      <a:lnTo>
                        <a:pt x="17934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21"/>
                <p:cNvSpPr/>
                <p:nvPr/>
              </p:nvSpPr>
              <p:spPr>
                <a:xfrm>
                  <a:off x="1162150" y="3321000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1"/>
                      </a:moveTo>
                      <a:lnTo>
                        <a:pt x="17934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21"/>
                <p:cNvSpPr/>
                <p:nvPr/>
              </p:nvSpPr>
              <p:spPr>
                <a:xfrm>
                  <a:off x="1162150" y="3377250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0"/>
                      </a:moveTo>
                      <a:lnTo>
                        <a:pt x="17934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21"/>
                <p:cNvSpPr/>
                <p:nvPr/>
              </p:nvSpPr>
              <p:spPr>
                <a:xfrm>
                  <a:off x="1162150" y="3433475"/>
                  <a:ext cx="448350" cy="25"/>
                </a:xfrm>
                <a:custGeom>
                  <a:rect b="b" l="l" r="r" t="t"/>
                  <a:pathLst>
                    <a:path extrusionOk="0" fill="none" h="1" w="17934">
                      <a:moveTo>
                        <a:pt x="0" y="0"/>
                      </a:moveTo>
                      <a:lnTo>
                        <a:pt x="17934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8" name="Google Shape;538;p21"/>
            <p:cNvGrpSpPr/>
            <p:nvPr/>
          </p:nvGrpSpPr>
          <p:grpSpPr>
            <a:xfrm>
              <a:off x="7128943" y="635650"/>
              <a:ext cx="1658135" cy="306250"/>
              <a:chOff x="7170195" y="4417350"/>
              <a:chExt cx="1658135" cy="306250"/>
            </a:xfrm>
          </p:grpSpPr>
          <p:sp>
            <p:nvSpPr>
              <p:cNvPr id="539" name="Google Shape;539;p21"/>
              <p:cNvSpPr/>
              <p:nvPr/>
            </p:nvSpPr>
            <p:spPr>
              <a:xfrm>
                <a:off x="7170195" y="4417350"/>
                <a:ext cx="1658135" cy="306250"/>
              </a:xfrm>
              <a:custGeom>
                <a:rect b="b" l="l" r="r" t="t"/>
                <a:pathLst>
                  <a:path extrusionOk="0" h="12250" w="51431">
                    <a:moveTo>
                      <a:pt x="1" y="0"/>
                    </a:moveTo>
                    <a:lnTo>
                      <a:pt x="1" y="12250"/>
                    </a:lnTo>
                    <a:lnTo>
                      <a:pt x="51430" y="12250"/>
                    </a:lnTo>
                    <a:lnTo>
                      <a:pt x="5143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0" name="Google Shape;540;p21"/>
              <p:cNvGrpSpPr/>
              <p:nvPr/>
            </p:nvGrpSpPr>
            <p:grpSpPr>
              <a:xfrm flipH="1">
                <a:off x="7234397" y="450079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541" name="Google Shape;541;p21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542" name="Google Shape;542;p21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3" name="Google Shape;543;p21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4" name="Google Shape;544;p21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45" name="Google Shape;545;p21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546" name="Google Shape;546;p21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7" name="Google Shape;547;p21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48" name="Google Shape;548;p21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549" name="Google Shape;549;p21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0" name="Google Shape;550;p21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551" name="Google Shape;551;p21"/>
            <p:cNvGrpSpPr/>
            <p:nvPr/>
          </p:nvGrpSpPr>
          <p:grpSpPr>
            <a:xfrm>
              <a:off x="1218088" y="4499852"/>
              <a:ext cx="7568755" cy="336944"/>
              <a:chOff x="2258298" y="4063193"/>
              <a:chExt cx="3784567" cy="336944"/>
            </a:xfrm>
          </p:grpSpPr>
          <p:cxnSp>
            <p:nvCxnSpPr>
              <p:cNvPr id="552" name="Google Shape;552;p21"/>
              <p:cNvCxnSpPr/>
              <p:nvPr/>
            </p:nvCxnSpPr>
            <p:spPr>
              <a:xfrm>
                <a:off x="2258365" y="4231665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" name="Google Shape;553;p21"/>
              <p:cNvCxnSpPr/>
              <p:nvPr/>
            </p:nvCxnSpPr>
            <p:spPr>
              <a:xfrm>
                <a:off x="2258365" y="4400137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" name="Google Shape;554;p21"/>
              <p:cNvCxnSpPr/>
              <p:nvPr/>
            </p:nvCxnSpPr>
            <p:spPr>
              <a:xfrm>
                <a:off x="2258298" y="4063193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55" name="Google Shape;555;p21"/>
            <p:cNvGrpSpPr/>
            <p:nvPr/>
          </p:nvGrpSpPr>
          <p:grpSpPr>
            <a:xfrm>
              <a:off x="8114425" y="1086911"/>
              <a:ext cx="672653" cy="3220538"/>
              <a:chOff x="8114425" y="1088874"/>
              <a:chExt cx="672653" cy="3220538"/>
            </a:xfrm>
          </p:grpSpPr>
          <p:sp>
            <p:nvSpPr>
              <p:cNvPr id="556" name="Google Shape;556;p21"/>
              <p:cNvSpPr/>
              <p:nvPr/>
            </p:nvSpPr>
            <p:spPr>
              <a:xfrm rot="-5400000">
                <a:off x="6840483" y="2362817"/>
                <a:ext cx="3220538" cy="672652"/>
              </a:xfrm>
              <a:custGeom>
                <a:rect b="b" l="l" r="r" t="t"/>
                <a:pathLst>
                  <a:path extrusionOk="0" h="9485" w="82525">
                    <a:moveTo>
                      <a:pt x="0" y="1"/>
                    </a:moveTo>
                    <a:lnTo>
                      <a:pt x="0" y="9484"/>
                    </a:lnTo>
                    <a:lnTo>
                      <a:pt x="82525" y="9484"/>
                    </a:lnTo>
                    <a:lnTo>
                      <a:pt x="82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 rot="-5400000">
                <a:off x="8387497" y="3909820"/>
                <a:ext cx="126509" cy="672652"/>
              </a:xfrm>
              <a:custGeom>
                <a:rect b="b" l="l" r="r" t="t"/>
                <a:pathLst>
                  <a:path extrusionOk="0" h="9485" w="3466">
                    <a:moveTo>
                      <a:pt x="0" y="1"/>
                    </a:moveTo>
                    <a:lnTo>
                      <a:pt x="0" y="9484"/>
                    </a:lnTo>
                    <a:lnTo>
                      <a:pt x="3466" y="9484"/>
                    </a:ln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 rot="-5400000">
                <a:off x="8387497" y="3659693"/>
                <a:ext cx="126509" cy="672652"/>
              </a:xfrm>
              <a:custGeom>
                <a:rect b="b" l="l" r="r" t="t"/>
                <a:pathLst>
                  <a:path extrusionOk="0" h="9485" w="3466">
                    <a:moveTo>
                      <a:pt x="0" y="1"/>
                    </a:moveTo>
                    <a:lnTo>
                      <a:pt x="0" y="9484"/>
                    </a:lnTo>
                    <a:lnTo>
                      <a:pt x="3466" y="9484"/>
                    </a:ln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 rot="-5400000">
                <a:off x="8387497" y="3409567"/>
                <a:ext cx="126509" cy="672652"/>
              </a:xfrm>
              <a:custGeom>
                <a:rect b="b" l="l" r="r" t="t"/>
                <a:pathLst>
                  <a:path extrusionOk="0" h="9485" w="3466">
                    <a:moveTo>
                      <a:pt x="0" y="1"/>
                    </a:moveTo>
                    <a:lnTo>
                      <a:pt x="0" y="9484"/>
                    </a:lnTo>
                    <a:lnTo>
                      <a:pt x="3465" y="9484"/>
                    </a:lnTo>
                    <a:lnTo>
                      <a:pt x="3465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 rot="-5400000">
                <a:off x="8387497" y="3159440"/>
                <a:ext cx="126509" cy="672652"/>
              </a:xfrm>
              <a:custGeom>
                <a:rect b="b" l="l" r="r" t="t"/>
                <a:pathLst>
                  <a:path extrusionOk="0" h="9485" w="3466">
                    <a:moveTo>
                      <a:pt x="0" y="1"/>
                    </a:moveTo>
                    <a:lnTo>
                      <a:pt x="0" y="9484"/>
                    </a:lnTo>
                    <a:lnTo>
                      <a:pt x="3465" y="9484"/>
                    </a:lnTo>
                    <a:lnTo>
                      <a:pt x="3465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 rot="-5400000">
                <a:off x="8387497" y="2909314"/>
                <a:ext cx="126509" cy="672652"/>
              </a:xfrm>
              <a:custGeom>
                <a:rect b="b" l="l" r="r" t="t"/>
                <a:pathLst>
                  <a:path extrusionOk="0" h="9485" w="3466">
                    <a:moveTo>
                      <a:pt x="0" y="1"/>
                    </a:moveTo>
                    <a:lnTo>
                      <a:pt x="0" y="9484"/>
                    </a:lnTo>
                    <a:lnTo>
                      <a:pt x="3465" y="9484"/>
                    </a:lnTo>
                    <a:lnTo>
                      <a:pt x="3465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 rot="-5400000">
                <a:off x="8387478" y="2659169"/>
                <a:ext cx="126545" cy="672652"/>
              </a:xfrm>
              <a:custGeom>
                <a:rect b="b" l="l" r="r" t="t"/>
                <a:pathLst>
                  <a:path extrusionOk="0" h="9485" w="3467">
                    <a:moveTo>
                      <a:pt x="1" y="1"/>
                    </a:moveTo>
                    <a:lnTo>
                      <a:pt x="1" y="9484"/>
                    </a:lnTo>
                    <a:lnTo>
                      <a:pt x="3466" y="9484"/>
                    </a:ln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1"/>
              <p:cNvSpPr/>
              <p:nvPr/>
            </p:nvSpPr>
            <p:spPr>
              <a:xfrm rot="-5400000">
                <a:off x="8387497" y="2409025"/>
                <a:ext cx="126509" cy="672652"/>
              </a:xfrm>
              <a:custGeom>
                <a:rect b="b" l="l" r="r" t="t"/>
                <a:pathLst>
                  <a:path extrusionOk="0" h="9485" w="3466">
                    <a:moveTo>
                      <a:pt x="1" y="1"/>
                    </a:moveTo>
                    <a:lnTo>
                      <a:pt x="1" y="9484"/>
                    </a:lnTo>
                    <a:lnTo>
                      <a:pt x="3466" y="9484"/>
                    </a:ln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2"/>
          <p:cNvSpPr txBox="1"/>
          <p:nvPr>
            <p:ph type="title"/>
          </p:nvPr>
        </p:nvSpPr>
        <p:spPr>
          <a:xfrm>
            <a:off x="1512872" y="1830478"/>
            <a:ext cx="2848800" cy="9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6" name="Google Shape;566;p22"/>
          <p:cNvSpPr txBox="1"/>
          <p:nvPr>
            <p:ph idx="1" type="subTitle"/>
          </p:nvPr>
        </p:nvSpPr>
        <p:spPr>
          <a:xfrm>
            <a:off x="1512872" y="2782950"/>
            <a:ext cx="2848800" cy="10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567" name="Google Shape;567;p22"/>
          <p:cNvGrpSpPr/>
          <p:nvPr/>
        </p:nvGrpSpPr>
        <p:grpSpPr>
          <a:xfrm>
            <a:off x="76247" y="76200"/>
            <a:ext cx="8991506" cy="4991091"/>
            <a:chOff x="76247" y="76200"/>
            <a:chExt cx="8991506" cy="4991091"/>
          </a:xfrm>
        </p:grpSpPr>
        <p:sp>
          <p:nvSpPr>
            <p:cNvPr id="568" name="Google Shape;568;p22"/>
            <p:cNvSpPr/>
            <p:nvPr/>
          </p:nvSpPr>
          <p:spPr>
            <a:xfrm>
              <a:off x="76272" y="76209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9" name="Google Shape;569;p22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570" name="Google Shape;570;p22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1" name="Google Shape;571;p22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572" name="Google Shape;572;p22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573" name="Google Shape;573;p22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4" name="Google Shape;574;p22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5" name="Google Shape;575;p22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76" name="Google Shape;576;p22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577" name="Google Shape;577;p22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8" name="Google Shape;578;p22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79" name="Google Shape;579;p22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580" name="Google Shape;580;p22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22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582" name="Google Shape;582;p22"/>
          <p:cNvGrpSpPr/>
          <p:nvPr/>
        </p:nvGrpSpPr>
        <p:grpSpPr>
          <a:xfrm>
            <a:off x="240683" y="495891"/>
            <a:ext cx="8404692" cy="4402218"/>
            <a:chOff x="240683" y="495891"/>
            <a:chExt cx="8404692" cy="4402218"/>
          </a:xfrm>
        </p:grpSpPr>
        <p:grpSp>
          <p:nvGrpSpPr>
            <p:cNvPr id="583" name="Google Shape;583;p22"/>
            <p:cNvGrpSpPr/>
            <p:nvPr/>
          </p:nvGrpSpPr>
          <p:grpSpPr>
            <a:xfrm>
              <a:off x="240683" y="495891"/>
              <a:ext cx="8345896" cy="4402218"/>
              <a:chOff x="240683" y="495891"/>
              <a:chExt cx="8345896" cy="4402218"/>
            </a:xfrm>
          </p:grpSpPr>
          <p:grpSp>
            <p:nvGrpSpPr>
              <p:cNvPr id="584" name="Google Shape;584;p22"/>
              <p:cNvGrpSpPr/>
              <p:nvPr/>
            </p:nvGrpSpPr>
            <p:grpSpPr>
              <a:xfrm rot="5400000">
                <a:off x="-1725205" y="2461778"/>
                <a:ext cx="4402218" cy="470443"/>
                <a:chOff x="6856163" y="688475"/>
                <a:chExt cx="2083200" cy="525988"/>
              </a:xfrm>
            </p:grpSpPr>
            <p:cxnSp>
              <p:nvCxnSpPr>
                <p:cNvPr id="585" name="Google Shape;585;p22"/>
                <p:cNvCxnSpPr/>
                <p:nvPr/>
              </p:nvCxnSpPr>
              <p:spPr>
                <a:xfrm>
                  <a:off x="6856163" y="688475"/>
                  <a:ext cx="2083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6" name="Google Shape;586;p22"/>
                <p:cNvCxnSpPr/>
                <p:nvPr/>
              </p:nvCxnSpPr>
              <p:spPr>
                <a:xfrm>
                  <a:off x="6856163" y="863804"/>
                  <a:ext cx="2083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7" name="Google Shape;587;p22"/>
                <p:cNvCxnSpPr/>
                <p:nvPr/>
              </p:nvCxnSpPr>
              <p:spPr>
                <a:xfrm>
                  <a:off x="6856163" y="1039133"/>
                  <a:ext cx="2083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8" name="Google Shape;588;p22"/>
                <p:cNvCxnSpPr/>
                <p:nvPr/>
              </p:nvCxnSpPr>
              <p:spPr>
                <a:xfrm>
                  <a:off x="6856163" y="1214463"/>
                  <a:ext cx="2083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89" name="Google Shape;589;p22"/>
              <p:cNvGrpSpPr/>
              <p:nvPr/>
            </p:nvGrpSpPr>
            <p:grpSpPr>
              <a:xfrm>
                <a:off x="8090675" y="1678300"/>
                <a:ext cx="332400" cy="2923200"/>
                <a:chOff x="8090675" y="1678300"/>
                <a:chExt cx="332400" cy="2923200"/>
              </a:xfrm>
            </p:grpSpPr>
            <p:sp>
              <p:nvSpPr>
                <p:cNvPr id="590" name="Google Shape;590;p22"/>
                <p:cNvSpPr/>
                <p:nvPr/>
              </p:nvSpPr>
              <p:spPr>
                <a:xfrm rot="-5400000">
                  <a:off x="6795275" y="2973700"/>
                  <a:ext cx="2923200" cy="3324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91" name="Google Shape;591;p22"/>
                <p:cNvGrpSpPr/>
                <p:nvPr/>
              </p:nvGrpSpPr>
              <p:grpSpPr>
                <a:xfrm rot="-5400000">
                  <a:off x="6913625" y="3071500"/>
                  <a:ext cx="2686500" cy="136800"/>
                  <a:chOff x="5697536" y="4196525"/>
                  <a:chExt cx="2686500" cy="136800"/>
                </a:xfrm>
              </p:grpSpPr>
              <p:cxnSp>
                <p:nvCxnSpPr>
                  <p:cNvPr id="592" name="Google Shape;592;p22"/>
                  <p:cNvCxnSpPr/>
                  <p:nvPr/>
                </p:nvCxnSpPr>
                <p:spPr>
                  <a:xfrm flipH="1" rot="-5400000">
                    <a:off x="7039736" y="2922725"/>
                    <a:ext cx="2100" cy="26865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593" name="Google Shape;593;p22"/>
                  <p:cNvSpPr/>
                  <p:nvPr/>
                </p:nvSpPr>
                <p:spPr>
                  <a:xfrm>
                    <a:off x="7386600" y="4196525"/>
                    <a:ext cx="136800" cy="136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594" name="Google Shape;594;p22"/>
              <p:cNvSpPr/>
              <p:nvPr/>
            </p:nvSpPr>
            <p:spPr>
              <a:xfrm>
                <a:off x="8243079" y="2706664"/>
                <a:ext cx="343500" cy="476475"/>
              </a:xfrm>
              <a:custGeom>
                <a:rect b="b" l="l" r="r" t="t"/>
                <a:pathLst>
                  <a:path extrusionOk="0" h="19059" w="13740">
                    <a:moveTo>
                      <a:pt x="0" y="0"/>
                    </a:moveTo>
                    <a:lnTo>
                      <a:pt x="1945" y="16414"/>
                    </a:lnTo>
                    <a:lnTo>
                      <a:pt x="5350" y="11885"/>
                    </a:lnTo>
                    <a:lnTo>
                      <a:pt x="9149" y="19058"/>
                    </a:lnTo>
                    <a:lnTo>
                      <a:pt x="12949" y="16444"/>
                    </a:lnTo>
                    <a:lnTo>
                      <a:pt x="7812" y="10213"/>
                    </a:lnTo>
                    <a:lnTo>
                      <a:pt x="13739" y="9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5" name="Google Shape;595;p22"/>
            <p:cNvGrpSpPr/>
            <p:nvPr/>
          </p:nvGrpSpPr>
          <p:grpSpPr>
            <a:xfrm>
              <a:off x="8090675" y="798314"/>
              <a:ext cx="554700" cy="554700"/>
              <a:chOff x="8090675" y="798314"/>
              <a:chExt cx="554700" cy="554700"/>
            </a:xfrm>
          </p:grpSpPr>
          <p:grpSp>
            <p:nvGrpSpPr>
              <p:cNvPr id="596" name="Google Shape;596;p22"/>
              <p:cNvGrpSpPr/>
              <p:nvPr/>
            </p:nvGrpSpPr>
            <p:grpSpPr>
              <a:xfrm>
                <a:off x="8090675" y="798314"/>
                <a:ext cx="554700" cy="554700"/>
                <a:chOff x="-388475" y="881425"/>
                <a:chExt cx="554700" cy="554700"/>
              </a:xfrm>
            </p:grpSpPr>
            <p:sp>
              <p:nvSpPr>
                <p:cNvPr id="597" name="Google Shape;597;p22"/>
                <p:cNvSpPr/>
                <p:nvPr/>
              </p:nvSpPr>
              <p:spPr>
                <a:xfrm>
                  <a:off x="-312275" y="881425"/>
                  <a:ext cx="478500" cy="478500"/>
                </a:xfrm>
                <a:prstGeom prst="wedgeRectCallout">
                  <a:avLst>
                    <a:gd fmla="val -20833" name="adj1"/>
                    <a:gd fmla="val 62500" name="adj2"/>
                  </a:avLst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22"/>
                <p:cNvSpPr/>
                <p:nvPr/>
              </p:nvSpPr>
              <p:spPr>
                <a:xfrm>
                  <a:off x="-388475" y="957625"/>
                  <a:ext cx="478500" cy="478500"/>
                </a:xfrm>
                <a:prstGeom prst="wedgeRectCallout">
                  <a:avLst>
                    <a:gd fmla="val -20833" name="adj1"/>
                    <a:gd fmla="val 62500" name="adj2"/>
                  </a:avLst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9" name="Google Shape;599;p22"/>
              <p:cNvGrpSpPr/>
              <p:nvPr/>
            </p:nvGrpSpPr>
            <p:grpSpPr>
              <a:xfrm>
                <a:off x="8160543" y="979306"/>
                <a:ext cx="340184" cy="266746"/>
                <a:chOff x="-41694200" y="2382950"/>
                <a:chExt cx="317425" cy="248900"/>
              </a:xfrm>
            </p:grpSpPr>
            <p:sp>
              <p:nvSpPr>
                <p:cNvPr id="600" name="Google Shape;600;p22"/>
                <p:cNvSpPr/>
                <p:nvPr/>
              </p:nvSpPr>
              <p:spPr>
                <a:xfrm>
                  <a:off x="-41694200" y="2382950"/>
                  <a:ext cx="317425" cy="248900"/>
                </a:xfrm>
                <a:custGeom>
                  <a:rect b="b" l="l" r="r" t="t"/>
                  <a:pathLst>
                    <a:path extrusionOk="0" h="9956" w="12697">
                      <a:moveTo>
                        <a:pt x="10555" y="851"/>
                      </a:moveTo>
                      <a:cubicBezTo>
                        <a:pt x="10807" y="851"/>
                        <a:pt x="10964" y="1040"/>
                        <a:pt x="10964" y="1292"/>
                      </a:cubicBezTo>
                      <a:lnTo>
                        <a:pt x="10964" y="7499"/>
                      </a:lnTo>
                      <a:lnTo>
                        <a:pt x="1576" y="7499"/>
                      </a:lnTo>
                      <a:lnTo>
                        <a:pt x="1576" y="1292"/>
                      </a:lnTo>
                      <a:lnTo>
                        <a:pt x="1607" y="1292"/>
                      </a:lnTo>
                      <a:cubicBezTo>
                        <a:pt x="1607" y="1040"/>
                        <a:pt x="1828" y="882"/>
                        <a:pt x="2017" y="851"/>
                      </a:cubicBezTo>
                      <a:close/>
                      <a:moveTo>
                        <a:pt x="8507" y="8286"/>
                      </a:moveTo>
                      <a:lnTo>
                        <a:pt x="8507" y="8727"/>
                      </a:lnTo>
                      <a:cubicBezTo>
                        <a:pt x="8507" y="8918"/>
                        <a:pt x="8633" y="9073"/>
                        <a:pt x="8777" y="9137"/>
                      </a:cubicBezTo>
                      <a:lnTo>
                        <a:pt x="1198" y="9137"/>
                      </a:lnTo>
                      <a:cubicBezTo>
                        <a:pt x="1009" y="9137"/>
                        <a:pt x="851" y="9011"/>
                        <a:pt x="788" y="8853"/>
                      </a:cubicBezTo>
                      <a:cubicBezTo>
                        <a:pt x="757" y="8759"/>
                        <a:pt x="788" y="8759"/>
                        <a:pt x="788" y="8286"/>
                      </a:cubicBezTo>
                      <a:close/>
                      <a:moveTo>
                        <a:pt x="10145" y="8286"/>
                      </a:moveTo>
                      <a:lnTo>
                        <a:pt x="10145" y="8727"/>
                      </a:lnTo>
                      <a:cubicBezTo>
                        <a:pt x="10145" y="8918"/>
                        <a:pt x="10254" y="9073"/>
                        <a:pt x="10402" y="9137"/>
                      </a:cubicBezTo>
                      <a:lnTo>
                        <a:pt x="9051" y="9137"/>
                      </a:lnTo>
                      <a:cubicBezTo>
                        <a:pt x="9186" y="9073"/>
                        <a:pt x="9294" y="8918"/>
                        <a:pt x="9294" y="8727"/>
                      </a:cubicBezTo>
                      <a:lnTo>
                        <a:pt x="9294" y="8286"/>
                      </a:lnTo>
                      <a:close/>
                      <a:moveTo>
                        <a:pt x="11783" y="8286"/>
                      </a:moveTo>
                      <a:lnTo>
                        <a:pt x="11783" y="8727"/>
                      </a:lnTo>
                      <a:cubicBezTo>
                        <a:pt x="11815" y="8979"/>
                        <a:pt x="11626" y="9137"/>
                        <a:pt x="11374" y="9137"/>
                      </a:cubicBezTo>
                      <a:lnTo>
                        <a:pt x="10720" y="9137"/>
                      </a:lnTo>
                      <a:cubicBezTo>
                        <a:pt x="10874" y="9073"/>
                        <a:pt x="10964" y="8918"/>
                        <a:pt x="10964" y="8727"/>
                      </a:cubicBezTo>
                      <a:lnTo>
                        <a:pt x="10964" y="8286"/>
                      </a:lnTo>
                      <a:close/>
                      <a:moveTo>
                        <a:pt x="2048" y="0"/>
                      </a:moveTo>
                      <a:cubicBezTo>
                        <a:pt x="1387" y="0"/>
                        <a:pt x="788" y="536"/>
                        <a:pt x="820" y="1261"/>
                      </a:cubicBezTo>
                      <a:lnTo>
                        <a:pt x="820" y="7467"/>
                      </a:lnTo>
                      <a:lnTo>
                        <a:pt x="347" y="7467"/>
                      </a:lnTo>
                      <a:cubicBezTo>
                        <a:pt x="158" y="7467"/>
                        <a:pt x="0" y="7625"/>
                        <a:pt x="0" y="7814"/>
                      </a:cubicBezTo>
                      <a:lnTo>
                        <a:pt x="0" y="8696"/>
                      </a:lnTo>
                      <a:cubicBezTo>
                        <a:pt x="0" y="9357"/>
                        <a:pt x="568" y="9956"/>
                        <a:pt x="1229" y="9956"/>
                      </a:cubicBezTo>
                      <a:lnTo>
                        <a:pt x="11437" y="9956"/>
                      </a:lnTo>
                      <a:cubicBezTo>
                        <a:pt x="12098" y="9956"/>
                        <a:pt x="12697" y="9389"/>
                        <a:pt x="12697" y="8696"/>
                      </a:cubicBezTo>
                      <a:lnTo>
                        <a:pt x="12697" y="7877"/>
                      </a:lnTo>
                      <a:cubicBezTo>
                        <a:pt x="12634" y="7656"/>
                        <a:pt x="12445" y="7467"/>
                        <a:pt x="12224" y="7467"/>
                      </a:cubicBezTo>
                      <a:lnTo>
                        <a:pt x="11815" y="7467"/>
                      </a:lnTo>
                      <a:lnTo>
                        <a:pt x="11815" y="1261"/>
                      </a:lnTo>
                      <a:cubicBezTo>
                        <a:pt x="11815" y="567"/>
                        <a:pt x="11279" y="0"/>
                        <a:pt x="105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22"/>
                <p:cNvSpPr/>
                <p:nvPr/>
              </p:nvSpPr>
              <p:spPr>
                <a:xfrm>
                  <a:off x="-41586600" y="2425550"/>
                  <a:ext cx="107450" cy="102925"/>
                </a:xfrm>
                <a:custGeom>
                  <a:rect b="b" l="l" r="r" t="t"/>
                  <a:pathLst>
                    <a:path extrusionOk="0" h="4117" w="4298">
                      <a:moveTo>
                        <a:pt x="1147" y="1037"/>
                      </a:moveTo>
                      <a:lnTo>
                        <a:pt x="2218" y="1384"/>
                      </a:lnTo>
                      <a:lnTo>
                        <a:pt x="1493" y="2108"/>
                      </a:lnTo>
                      <a:lnTo>
                        <a:pt x="1147" y="1037"/>
                      </a:lnTo>
                      <a:close/>
                      <a:moveTo>
                        <a:pt x="466" y="1"/>
                      </a:moveTo>
                      <a:cubicBezTo>
                        <a:pt x="209" y="1"/>
                        <a:pt x="1" y="267"/>
                        <a:pt x="107" y="533"/>
                      </a:cubicBezTo>
                      <a:lnTo>
                        <a:pt x="926" y="3022"/>
                      </a:lnTo>
                      <a:cubicBezTo>
                        <a:pt x="987" y="3184"/>
                        <a:pt x="1164" y="3293"/>
                        <a:pt x="1341" y="3293"/>
                      </a:cubicBezTo>
                      <a:cubicBezTo>
                        <a:pt x="1441" y="3293"/>
                        <a:pt x="1540" y="3259"/>
                        <a:pt x="1619" y="3180"/>
                      </a:cubicBezTo>
                      <a:lnTo>
                        <a:pt x="2155" y="2613"/>
                      </a:lnTo>
                      <a:lnTo>
                        <a:pt x="3541" y="3999"/>
                      </a:lnTo>
                      <a:cubicBezTo>
                        <a:pt x="3620" y="4077"/>
                        <a:pt x="3730" y="4117"/>
                        <a:pt x="3840" y="4117"/>
                      </a:cubicBezTo>
                      <a:cubicBezTo>
                        <a:pt x="3951" y="4117"/>
                        <a:pt x="4061" y="4077"/>
                        <a:pt x="4140" y="3999"/>
                      </a:cubicBezTo>
                      <a:cubicBezTo>
                        <a:pt x="4297" y="3841"/>
                        <a:pt x="4297" y="3558"/>
                        <a:pt x="4140" y="3400"/>
                      </a:cubicBezTo>
                      <a:lnTo>
                        <a:pt x="2722" y="2077"/>
                      </a:lnTo>
                      <a:lnTo>
                        <a:pt x="3258" y="1510"/>
                      </a:lnTo>
                      <a:cubicBezTo>
                        <a:pt x="3510" y="1289"/>
                        <a:pt x="3384" y="911"/>
                        <a:pt x="3100" y="848"/>
                      </a:cubicBezTo>
                      <a:lnTo>
                        <a:pt x="611" y="29"/>
                      </a:lnTo>
                      <a:cubicBezTo>
                        <a:pt x="562" y="10"/>
                        <a:pt x="514" y="1"/>
                        <a:pt x="4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23"/>
          <p:cNvGrpSpPr/>
          <p:nvPr/>
        </p:nvGrpSpPr>
        <p:grpSpPr>
          <a:xfrm>
            <a:off x="-150" y="0"/>
            <a:ext cx="9144300" cy="5154150"/>
            <a:chOff x="-150" y="0"/>
            <a:chExt cx="9144300" cy="5154150"/>
          </a:xfrm>
        </p:grpSpPr>
        <p:grpSp>
          <p:nvGrpSpPr>
            <p:cNvPr id="604" name="Google Shape;604;p23"/>
            <p:cNvGrpSpPr/>
            <p:nvPr/>
          </p:nvGrpSpPr>
          <p:grpSpPr>
            <a:xfrm>
              <a:off x="-150" y="0"/>
              <a:ext cx="9144300" cy="5154150"/>
              <a:chOff x="-150" y="0"/>
              <a:chExt cx="9144300" cy="5154150"/>
            </a:xfrm>
          </p:grpSpPr>
          <p:sp>
            <p:nvSpPr>
              <p:cNvPr id="605" name="Google Shape;605;p23"/>
              <p:cNvSpPr/>
              <p:nvPr/>
            </p:nvSpPr>
            <p:spPr>
              <a:xfrm>
                <a:off x="0" y="0"/>
                <a:ext cx="9144000" cy="267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 flipH="1" rot="10800000">
                <a:off x="0" y="5070450"/>
                <a:ext cx="9144000" cy="83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7" name="Google Shape;607;p23"/>
              <p:cNvGrpSpPr/>
              <p:nvPr/>
            </p:nvGrpSpPr>
            <p:grpSpPr>
              <a:xfrm>
                <a:off x="-150" y="78900"/>
                <a:ext cx="9144300" cy="4985700"/>
                <a:chOff x="-150" y="78900"/>
                <a:chExt cx="9144300" cy="4985700"/>
              </a:xfrm>
            </p:grpSpPr>
            <p:sp>
              <p:nvSpPr>
                <p:cNvPr id="608" name="Google Shape;608;p23"/>
                <p:cNvSpPr/>
                <p:nvPr/>
              </p:nvSpPr>
              <p:spPr>
                <a:xfrm rot="5400000">
                  <a:off x="-2457900" y="2536650"/>
                  <a:ext cx="4985700" cy="70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23"/>
                <p:cNvSpPr/>
                <p:nvPr/>
              </p:nvSpPr>
              <p:spPr>
                <a:xfrm rot="5400000">
                  <a:off x="6616200" y="2536650"/>
                  <a:ext cx="4985700" cy="70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10" name="Google Shape;610;p23"/>
            <p:cNvGrpSpPr/>
            <p:nvPr/>
          </p:nvGrpSpPr>
          <p:grpSpPr>
            <a:xfrm>
              <a:off x="76247" y="76209"/>
              <a:ext cx="8991507" cy="4991083"/>
              <a:chOff x="-25" y="152400"/>
              <a:chExt cx="8991507" cy="4991083"/>
            </a:xfrm>
          </p:grpSpPr>
          <p:sp>
            <p:nvSpPr>
              <p:cNvPr id="611" name="Google Shape;611;p23"/>
              <p:cNvSpPr/>
              <p:nvPr/>
            </p:nvSpPr>
            <p:spPr>
              <a:xfrm>
                <a:off x="0" y="152400"/>
                <a:ext cx="8991482" cy="4991083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-25" y="152400"/>
                <a:ext cx="8991482" cy="270531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3" name="Google Shape;613;p23"/>
              <p:cNvGrpSpPr/>
              <p:nvPr/>
            </p:nvGrpSpPr>
            <p:grpSpPr>
              <a:xfrm>
                <a:off x="8788026" y="217953"/>
                <a:ext cx="139356" cy="139356"/>
                <a:chOff x="3300229" y="786025"/>
                <a:chExt cx="116275" cy="116275"/>
              </a:xfrm>
            </p:grpSpPr>
            <p:sp>
              <p:nvSpPr>
                <p:cNvPr id="614" name="Google Shape;614;p23"/>
                <p:cNvSpPr/>
                <p:nvPr/>
              </p:nvSpPr>
              <p:spPr>
                <a:xfrm>
                  <a:off x="3300229" y="786025"/>
                  <a:ext cx="116275" cy="116275"/>
                </a:xfrm>
                <a:custGeom>
                  <a:rect b="b" l="l" r="r" t="t"/>
                  <a:pathLst>
                    <a:path extrusionOk="0" h="4651" w="4651">
                      <a:moveTo>
                        <a:pt x="0" y="0"/>
                      </a:moveTo>
                      <a:lnTo>
                        <a:pt x="0" y="4651"/>
                      </a:lnTo>
                      <a:lnTo>
                        <a:pt x="4651" y="4651"/>
                      </a:lnTo>
                      <a:lnTo>
                        <a:pt x="46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23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23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17" name="Google Shape;617;p23"/>
          <p:cNvSpPr txBox="1"/>
          <p:nvPr>
            <p:ph type="title"/>
          </p:nvPr>
        </p:nvSpPr>
        <p:spPr>
          <a:xfrm>
            <a:off x="775950" y="1374411"/>
            <a:ext cx="2859000" cy="2115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4"/>
          <p:cNvSpPr txBox="1"/>
          <p:nvPr>
            <p:ph hasCustomPrompt="1" type="title"/>
          </p:nvPr>
        </p:nvSpPr>
        <p:spPr>
          <a:xfrm>
            <a:off x="1175075" y="2058635"/>
            <a:ext cx="4044300" cy="9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20" name="Google Shape;620;p24"/>
          <p:cNvSpPr txBox="1"/>
          <p:nvPr>
            <p:ph idx="1" type="subTitle"/>
          </p:nvPr>
        </p:nvSpPr>
        <p:spPr>
          <a:xfrm flipH="1">
            <a:off x="1259825" y="3062200"/>
            <a:ext cx="3874800" cy="6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grpSp>
        <p:nvGrpSpPr>
          <p:cNvPr id="621" name="Google Shape;621;p24"/>
          <p:cNvGrpSpPr/>
          <p:nvPr/>
        </p:nvGrpSpPr>
        <p:grpSpPr>
          <a:xfrm>
            <a:off x="76247" y="76200"/>
            <a:ext cx="8991506" cy="4991091"/>
            <a:chOff x="76247" y="76200"/>
            <a:chExt cx="8991506" cy="4991091"/>
          </a:xfrm>
        </p:grpSpPr>
        <p:sp>
          <p:nvSpPr>
            <p:cNvPr id="622" name="Google Shape;622;p24"/>
            <p:cNvSpPr/>
            <p:nvPr/>
          </p:nvSpPr>
          <p:spPr>
            <a:xfrm>
              <a:off x="76272" y="76209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Google Shape;623;p24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624" name="Google Shape;624;p24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5" name="Google Shape;625;p24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626" name="Google Shape;626;p24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627" name="Google Shape;627;p24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8" name="Google Shape;628;p2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9" name="Google Shape;629;p2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30" name="Google Shape;630;p24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631" name="Google Shape;631;p24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2" name="Google Shape;632;p24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33" name="Google Shape;633;p24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634" name="Google Shape;634;p24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5" name="Google Shape;635;p24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636" name="Google Shape;636;p24"/>
          <p:cNvGrpSpPr/>
          <p:nvPr/>
        </p:nvGrpSpPr>
        <p:grpSpPr>
          <a:xfrm>
            <a:off x="326489" y="614305"/>
            <a:ext cx="8491880" cy="4219295"/>
            <a:chOff x="326489" y="614305"/>
            <a:chExt cx="8491880" cy="4219295"/>
          </a:xfrm>
        </p:grpSpPr>
        <p:grpSp>
          <p:nvGrpSpPr>
            <p:cNvPr id="637" name="Google Shape;637;p24"/>
            <p:cNvGrpSpPr/>
            <p:nvPr/>
          </p:nvGrpSpPr>
          <p:grpSpPr>
            <a:xfrm>
              <a:off x="326489" y="4146302"/>
              <a:ext cx="1540067" cy="687298"/>
              <a:chOff x="-363350" y="-51188"/>
              <a:chExt cx="1540067" cy="687298"/>
            </a:xfrm>
          </p:grpSpPr>
          <p:sp>
            <p:nvSpPr>
              <p:cNvPr id="638" name="Google Shape;638;p24"/>
              <p:cNvSpPr/>
              <p:nvPr/>
            </p:nvSpPr>
            <p:spPr>
              <a:xfrm rot="5400000">
                <a:off x="1129720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 rot="5400000">
                <a:off x="84087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4"/>
              <p:cNvSpPr/>
              <p:nvPr/>
            </p:nvSpPr>
            <p:spPr>
              <a:xfrm rot="5400000">
                <a:off x="551385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4"/>
              <p:cNvSpPr/>
              <p:nvPr/>
            </p:nvSpPr>
            <p:spPr>
              <a:xfrm rot="5400000">
                <a:off x="262582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5400000">
                <a:off x="-2626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3" name="Google Shape;643;p24"/>
              <p:cNvGrpSpPr/>
              <p:nvPr/>
            </p:nvGrpSpPr>
            <p:grpSpPr>
              <a:xfrm>
                <a:off x="-363350" y="-51188"/>
                <a:ext cx="1540067" cy="687298"/>
                <a:chOff x="-363350" y="-51188"/>
                <a:chExt cx="1540067" cy="687298"/>
              </a:xfrm>
            </p:grpSpPr>
            <p:sp>
              <p:nvSpPr>
                <p:cNvPr id="644" name="Google Shape;644;p24"/>
                <p:cNvSpPr/>
                <p:nvPr/>
              </p:nvSpPr>
              <p:spPr>
                <a:xfrm rot="5400000">
                  <a:off x="108209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24"/>
                <p:cNvSpPr/>
                <p:nvPr/>
              </p:nvSpPr>
              <p:spPr>
                <a:xfrm rot="5400000">
                  <a:off x="1129720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4"/>
                <p:cNvSpPr/>
                <p:nvPr/>
              </p:nvSpPr>
              <p:spPr>
                <a:xfrm rot="5400000">
                  <a:off x="792652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24"/>
                <p:cNvSpPr/>
                <p:nvPr/>
              </p:nvSpPr>
              <p:spPr>
                <a:xfrm rot="5400000">
                  <a:off x="84087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24"/>
                <p:cNvSpPr/>
                <p:nvPr/>
              </p:nvSpPr>
              <p:spPr>
                <a:xfrm rot="5400000">
                  <a:off x="50445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24"/>
                <p:cNvSpPr/>
                <p:nvPr/>
              </p:nvSpPr>
              <p:spPr>
                <a:xfrm rot="5400000">
                  <a:off x="551385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24"/>
                <p:cNvSpPr/>
                <p:nvPr/>
              </p:nvSpPr>
              <p:spPr>
                <a:xfrm rot="5400000">
                  <a:off x="21496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24"/>
                <p:cNvSpPr/>
                <p:nvPr/>
              </p:nvSpPr>
              <p:spPr>
                <a:xfrm rot="5400000">
                  <a:off x="262582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24"/>
                <p:cNvSpPr/>
                <p:nvPr/>
              </p:nvSpPr>
              <p:spPr>
                <a:xfrm rot="5400000">
                  <a:off x="-74529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24"/>
                <p:cNvSpPr/>
                <p:nvPr/>
              </p:nvSpPr>
              <p:spPr>
                <a:xfrm rot="5400000">
                  <a:off x="-2626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24"/>
                <p:cNvSpPr/>
                <p:nvPr/>
              </p:nvSpPr>
              <p:spPr>
                <a:xfrm rot="5400000">
                  <a:off x="-36268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24"/>
                <p:cNvSpPr/>
                <p:nvPr/>
              </p:nvSpPr>
              <p:spPr>
                <a:xfrm rot="5400000">
                  <a:off x="-315753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24"/>
                <p:cNvSpPr/>
                <p:nvPr/>
              </p:nvSpPr>
              <p:spPr>
                <a:xfrm rot="5400000">
                  <a:off x="108209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24"/>
                <p:cNvSpPr/>
                <p:nvPr/>
              </p:nvSpPr>
              <p:spPr>
                <a:xfrm rot="5400000">
                  <a:off x="1129720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24"/>
                <p:cNvSpPr/>
                <p:nvPr/>
              </p:nvSpPr>
              <p:spPr>
                <a:xfrm rot="5400000">
                  <a:off x="792652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24"/>
                <p:cNvSpPr/>
                <p:nvPr/>
              </p:nvSpPr>
              <p:spPr>
                <a:xfrm rot="5400000">
                  <a:off x="84087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24"/>
                <p:cNvSpPr/>
                <p:nvPr/>
              </p:nvSpPr>
              <p:spPr>
                <a:xfrm rot="5400000">
                  <a:off x="50445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24"/>
                <p:cNvSpPr/>
                <p:nvPr/>
              </p:nvSpPr>
              <p:spPr>
                <a:xfrm rot="5400000">
                  <a:off x="551385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24"/>
                <p:cNvSpPr/>
                <p:nvPr/>
              </p:nvSpPr>
              <p:spPr>
                <a:xfrm rot="5400000">
                  <a:off x="21496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24"/>
                <p:cNvSpPr/>
                <p:nvPr/>
              </p:nvSpPr>
              <p:spPr>
                <a:xfrm rot="5400000">
                  <a:off x="262582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24"/>
                <p:cNvSpPr/>
                <p:nvPr/>
              </p:nvSpPr>
              <p:spPr>
                <a:xfrm rot="5400000">
                  <a:off x="-74529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24"/>
                <p:cNvSpPr/>
                <p:nvPr/>
              </p:nvSpPr>
              <p:spPr>
                <a:xfrm rot="5400000">
                  <a:off x="-2626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24"/>
                <p:cNvSpPr/>
                <p:nvPr/>
              </p:nvSpPr>
              <p:spPr>
                <a:xfrm rot="5400000">
                  <a:off x="-36268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24"/>
                <p:cNvSpPr/>
                <p:nvPr/>
              </p:nvSpPr>
              <p:spPr>
                <a:xfrm rot="5400000">
                  <a:off x="-315753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24"/>
                <p:cNvSpPr/>
                <p:nvPr/>
              </p:nvSpPr>
              <p:spPr>
                <a:xfrm rot="5400000">
                  <a:off x="108209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24"/>
                <p:cNvSpPr/>
                <p:nvPr/>
              </p:nvSpPr>
              <p:spPr>
                <a:xfrm rot="5400000">
                  <a:off x="792652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24"/>
                <p:cNvSpPr/>
                <p:nvPr/>
              </p:nvSpPr>
              <p:spPr>
                <a:xfrm rot="5400000">
                  <a:off x="50445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24"/>
                <p:cNvSpPr/>
                <p:nvPr/>
              </p:nvSpPr>
              <p:spPr>
                <a:xfrm rot="5400000">
                  <a:off x="21496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24"/>
                <p:cNvSpPr/>
                <p:nvPr/>
              </p:nvSpPr>
              <p:spPr>
                <a:xfrm rot="5400000">
                  <a:off x="-74529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24"/>
                <p:cNvSpPr/>
                <p:nvPr/>
              </p:nvSpPr>
              <p:spPr>
                <a:xfrm rot="5400000">
                  <a:off x="-36268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4" name="Google Shape;674;p24"/>
              <p:cNvSpPr/>
              <p:nvPr/>
            </p:nvSpPr>
            <p:spPr>
              <a:xfrm rot="5400000">
                <a:off x="-315753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801872" y="614661"/>
              <a:ext cx="1913983" cy="521706"/>
              <a:chOff x="489414" y="450012"/>
              <a:chExt cx="2153203" cy="586912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489414" y="450012"/>
                <a:ext cx="2153203" cy="586912"/>
              </a:xfrm>
              <a:custGeom>
                <a:rect b="b" l="l" r="r" t="t"/>
                <a:pathLst>
                  <a:path extrusionOk="0" fill="none" h="13770" w="50518">
                    <a:moveTo>
                      <a:pt x="50518" y="0"/>
                    </a:moveTo>
                    <a:lnTo>
                      <a:pt x="0" y="0"/>
                    </a:lnTo>
                    <a:lnTo>
                      <a:pt x="0" y="9089"/>
                    </a:lnTo>
                    <a:lnTo>
                      <a:pt x="38755" y="9089"/>
                    </a:lnTo>
                    <a:lnTo>
                      <a:pt x="41217" y="13344"/>
                    </a:lnTo>
                    <a:cubicBezTo>
                      <a:pt x="41460" y="13770"/>
                      <a:pt x="42129" y="13587"/>
                      <a:pt x="42129" y="13101"/>
                    </a:cubicBezTo>
                    <a:lnTo>
                      <a:pt x="42129" y="9089"/>
                    </a:lnTo>
                    <a:lnTo>
                      <a:pt x="50518" y="9089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7" name="Google Shape;677;p24"/>
              <p:cNvGrpSpPr/>
              <p:nvPr/>
            </p:nvGrpSpPr>
            <p:grpSpPr>
              <a:xfrm>
                <a:off x="584420" y="519414"/>
                <a:ext cx="1963411" cy="246971"/>
                <a:chOff x="571861" y="517439"/>
                <a:chExt cx="1963411" cy="246971"/>
              </a:xfrm>
            </p:grpSpPr>
            <p:sp>
              <p:nvSpPr>
                <p:cNvPr id="678" name="Google Shape;678;p24"/>
                <p:cNvSpPr/>
                <p:nvPr/>
              </p:nvSpPr>
              <p:spPr>
                <a:xfrm>
                  <a:off x="571861" y="517439"/>
                  <a:ext cx="246316" cy="246971"/>
                </a:xfrm>
                <a:custGeom>
                  <a:rect b="b" l="l" r="r" t="t"/>
                  <a:pathLst>
                    <a:path extrusionOk="0" fill="none" h="11673" w="11642">
                      <a:moveTo>
                        <a:pt x="3283" y="11672"/>
                      </a:move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24"/>
                <p:cNvSpPr/>
                <p:nvPr/>
              </p:nvSpPr>
              <p:spPr>
                <a:xfrm>
                  <a:off x="949850" y="517474"/>
                  <a:ext cx="246900" cy="246900"/>
                </a:xfrm>
                <a:prstGeom prst="noSmoking">
                  <a:avLst>
                    <a:gd fmla="val 18750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24"/>
                <p:cNvSpPr/>
                <p:nvPr/>
              </p:nvSpPr>
              <p:spPr>
                <a:xfrm>
                  <a:off x="1328423" y="517750"/>
                  <a:ext cx="246348" cy="246348"/>
                </a:xfrm>
                <a:prstGeom prst="irregularSeal2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24"/>
                <p:cNvSpPr/>
                <p:nvPr/>
              </p:nvSpPr>
              <p:spPr>
                <a:xfrm>
                  <a:off x="1706444" y="517474"/>
                  <a:ext cx="246900" cy="246900"/>
                </a:xfrm>
                <a:prstGeom prst="smileyFace">
                  <a:avLst>
                    <a:gd fmla="val -4653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24"/>
                <p:cNvSpPr/>
                <p:nvPr/>
              </p:nvSpPr>
              <p:spPr>
                <a:xfrm>
                  <a:off x="2085017" y="517486"/>
                  <a:ext cx="185132" cy="246876"/>
                </a:xfrm>
                <a:custGeom>
                  <a:rect b="b" l="l" r="r" t="t"/>
                  <a:pathLst>
                    <a:path extrusionOk="0" h="40705" w="30238">
                      <a:moveTo>
                        <a:pt x="21063" y="0"/>
                      </a:moveTo>
                      <a:lnTo>
                        <a:pt x="14602" y="13956"/>
                      </a:lnTo>
                      <a:lnTo>
                        <a:pt x="8529" y="5470"/>
                      </a:lnTo>
                      <a:lnTo>
                        <a:pt x="0" y="40704"/>
                      </a:lnTo>
                      <a:lnTo>
                        <a:pt x="11802" y="21321"/>
                      </a:lnTo>
                      <a:lnTo>
                        <a:pt x="17445" y="30280"/>
                      </a:lnTo>
                      <a:lnTo>
                        <a:pt x="30237" y="9045"/>
                      </a:lnTo>
                      <a:lnTo>
                        <a:pt x="21063" y="0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24"/>
                <p:cNvSpPr/>
                <p:nvPr/>
              </p:nvSpPr>
              <p:spPr>
                <a:xfrm>
                  <a:off x="2401823" y="517474"/>
                  <a:ext cx="133449" cy="246900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 cap="flat" cmpd="sng" w="19050">
                        <a:solidFill>
                          <a:schemeClr val="lt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  <a:noFill/>
                      <a:latin typeface="Arial"/>
                    </a:rPr>
                    <a:t>!!</a:t>
                  </a:r>
                </a:p>
              </p:txBody>
            </p:sp>
          </p:grpSp>
        </p:grpSp>
        <p:grpSp>
          <p:nvGrpSpPr>
            <p:cNvPr id="684" name="Google Shape;684;p24"/>
            <p:cNvGrpSpPr/>
            <p:nvPr/>
          </p:nvGrpSpPr>
          <p:grpSpPr>
            <a:xfrm>
              <a:off x="3006410" y="614305"/>
              <a:ext cx="5811959" cy="505416"/>
              <a:chOff x="2258298" y="3894721"/>
              <a:chExt cx="3784567" cy="505416"/>
            </a:xfrm>
          </p:grpSpPr>
          <p:cxnSp>
            <p:nvCxnSpPr>
              <p:cNvPr id="685" name="Google Shape;685;p24"/>
              <p:cNvCxnSpPr/>
              <p:nvPr/>
            </p:nvCxnSpPr>
            <p:spPr>
              <a:xfrm>
                <a:off x="2258365" y="4231665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24"/>
              <p:cNvCxnSpPr/>
              <p:nvPr/>
            </p:nvCxnSpPr>
            <p:spPr>
              <a:xfrm>
                <a:off x="2258365" y="4400137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24"/>
              <p:cNvCxnSpPr/>
              <p:nvPr/>
            </p:nvCxnSpPr>
            <p:spPr>
              <a:xfrm>
                <a:off x="2258298" y="3894721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8" name="Google Shape;688;p24"/>
              <p:cNvCxnSpPr/>
              <p:nvPr/>
            </p:nvCxnSpPr>
            <p:spPr>
              <a:xfrm>
                <a:off x="2258298" y="4063193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89" name="Google Shape;689;p24"/>
            <p:cNvGrpSpPr/>
            <p:nvPr/>
          </p:nvGrpSpPr>
          <p:grpSpPr>
            <a:xfrm>
              <a:off x="3627625" y="4501200"/>
              <a:ext cx="4714500" cy="332400"/>
              <a:chOff x="4122875" y="4098725"/>
              <a:chExt cx="4714500" cy="332400"/>
            </a:xfrm>
          </p:grpSpPr>
          <p:sp>
            <p:nvSpPr>
              <p:cNvPr id="690" name="Google Shape;690;p24"/>
              <p:cNvSpPr/>
              <p:nvPr/>
            </p:nvSpPr>
            <p:spPr>
              <a:xfrm>
                <a:off x="4122875" y="4098725"/>
                <a:ext cx="4714500" cy="3324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 rot="5400000">
                <a:off x="4223375" y="4196525"/>
                <a:ext cx="158400" cy="136800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2" name="Google Shape;692;p24"/>
              <p:cNvGrpSpPr/>
              <p:nvPr/>
            </p:nvGrpSpPr>
            <p:grpSpPr>
              <a:xfrm>
                <a:off x="4515789" y="4196525"/>
                <a:ext cx="4096800" cy="136800"/>
                <a:chOff x="4535725" y="4196525"/>
                <a:chExt cx="4096800" cy="136800"/>
              </a:xfrm>
            </p:grpSpPr>
            <p:cxnSp>
              <p:nvCxnSpPr>
                <p:cNvPr id="693" name="Google Shape;693;p24"/>
                <p:cNvCxnSpPr/>
                <p:nvPr/>
              </p:nvCxnSpPr>
              <p:spPr>
                <a:xfrm>
                  <a:off x="4535725" y="4267000"/>
                  <a:ext cx="40968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94" name="Google Shape;694;p24"/>
                <p:cNvSpPr/>
                <p:nvPr/>
              </p:nvSpPr>
              <p:spPr>
                <a:xfrm>
                  <a:off x="7386600" y="4196525"/>
                  <a:ext cx="136800" cy="136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7_1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26"/>
          <p:cNvGrpSpPr/>
          <p:nvPr/>
        </p:nvGrpSpPr>
        <p:grpSpPr>
          <a:xfrm>
            <a:off x="76247" y="76200"/>
            <a:ext cx="8991506" cy="4991091"/>
            <a:chOff x="76247" y="76200"/>
            <a:chExt cx="8991506" cy="4991091"/>
          </a:xfrm>
        </p:grpSpPr>
        <p:sp>
          <p:nvSpPr>
            <p:cNvPr id="698" name="Google Shape;698;p26"/>
            <p:cNvSpPr/>
            <p:nvPr/>
          </p:nvSpPr>
          <p:spPr>
            <a:xfrm>
              <a:off x="76272" y="76209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9" name="Google Shape;699;p26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700" name="Google Shape;700;p26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1" name="Google Shape;701;p26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702" name="Google Shape;702;p26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703" name="Google Shape;703;p26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4" name="Google Shape;704;p26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5" name="Google Shape;705;p26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06" name="Google Shape;706;p26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707" name="Google Shape;707;p26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8" name="Google Shape;708;p26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09" name="Google Shape;709;p26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710" name="Google Shape;710;p26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1" name="Google Shape;711;p26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712" name="Google Shape;712;p26"/>
          <p:cNvSpPr txBox="1"/>
          <p:nvPr>
            <p:ph hasCustomPrompt="1" type="title"/>
          </p:nvPr>
        </p:nvSpPr>
        <p:spPr>
          <a:xfrm>
            <a:off x="722376" y="1621875"/>
            <a:ext cx="694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3" name="Google Shape;713;p26"/>
          <p:cNvSpPr txBox="1"/>
          <p:nvPr>
            <p:ph idx="1" type="subTitle"/>
          </p:nvPr>
        </p:nvSpPr>
        <p:spPr>
          <a:xfrm>
            <a:off x="1663700" y="1738719"/>
            <a:ext cx="2664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14" name="Google Shape;714;p26"/>
          <p:cNvSpPr txBox="1"/>
          <p:nvPr>
            <p:ph idx="2" type="subTitle"/>
          </p:nvPr>
        </p:nvSpPr>
        <p:spPr>
          <a:xfrm>
            <a:off x="1663700" y="2138966"/>
            <a:ext cx="26640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15" name="Google Shape;715;p26"/>
          <p:cNvSpPr txBox="1"/>
          <p:nvPr>
            <p:ph hasCustomPrompt="1" idx="3" type="title"/>
          </p:nvPr>
        </p:nvSpPr>
        <p:spPr>
          <a:xfrm>
            <a:off x="4642472" y="1621875"/>
            <a:ext cx="694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6" name="Google Shape;716;p26"/>
          <p:cNvSpPr txBox="1"/>
          <p:nvPr>
            <p:ph idx="4" type="subTitle"/>
          </p:nvPr>
        </p:nvSpPr>
        <p:spPr>
          <a:xfrm>
            <a:off x="5583793" y="1738725"/>
            <a:ext cx="2664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17" name="Google Shape;717;p26"/>
          <p:cNvSpPr txBox="1"/>
          <p:nvPr>
            <p:ph idx="5" type="subTitle"/>
          </p:nvPr>
        </p:nvSpPr>
        <p:spPr>
          <a:xfrm>
            <a:off x="5583793" y="2138971"/>
            <a:ext cx="26640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18" name="Google Shape;718;p26"/>
          <p:cNvSpPr txBox="1"/>
          <p:nvPr>
            <p:ph hasCustomPrompt="1" idx="6" type="title"/>
          </p:nvPr>
        </p:nvSpPr>
        <p:spPr>
          <a:xfrm>
            <a:off x="722376" y="3248250"/>
            <a:ext cx="694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9" name="Google Shape;719;p26"/>
          <p:cNvSpPr txBox="1"/>
          <p:nvPr>
            <p:ph idx="7" type="subTitle"/>
          </p:nvPr>
        </p:nvSpPr>
        <p:spPr>
          <a:xfrm>
            <a:off x="1663700" y="3364353"/>
            <a:ext cx="2664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20" name="Google Shape;720;p26"/>
          <p:cNvSpPr txBox="1"/>
          <p:nvPr>
            <p:ph idx="8" type="subTitle"/>
          </p:nvPr>
        </p:nvSpPr>
        <p:spPr>
          <a:xfrm>
            <a:off x="1663700" y="3764600"/>
            <a:ext cx="26640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21" name="Google Shape;721;p26"/>
          <p:cNvSpPr txBox="1"/>
          <p:nvPr>
            <p:ph idx="9" type="title"/>
          </p:nvPr>
        </p:nvSpPr>
        <p:spPr>
          <a:xfrm>
            <a:off x="617550" y="556400"/>
            <a:ext cx="62529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22" name="Google Shape;722;p26"/>
          <p:cNvSpPr txBox="1"/>
          <p:nvPr>
            <p:ph hasCustomPrompt="1" idx="13" type="title"/>
          </p:nvPr>
        </p:nvSpPr>
        <p:spPr>
          <a:xfrm>
            <a:off x="4642472" y="3248250"/>
            <a:ext cx="694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3" name="Google Shape;723;p26"/>
          <p:cNvSpPr txBox="1"/>
          <p:nvPr>
            <p:ph idx="14" type="subTitle"/>
          </p:nvPr>
        </p:nvSpPr>
        <p:spPr>
          <a:xfrm>
            <a:off x="5583793" y="3364356"/>
            <a:ext cx="2664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24" name="Google Shape;724;p26"/>
          <p:cNvSpPr txBox="1"/>
          <p:nvPr>
            <p:ph idx="15" type="subTitle"/>
          </p:nvPr>
        </p:nvSpPr>
        <p:spPr>
          <a:xfrm>
            <a:off x="5583793" y="3764601"/>
            <a:ext cx="26640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725" name="Google Shape;725;p26"/>
          <p:cNvGrpSpPr/>
          <p:nvPr/>
        </p:nvGrpSpPr>
        <p:grpSpPr>
          <a:xfrm>
            <a:off x="7363883" y="508745"/>
            <a:ext cx="1564900" cy="531616"/>
            <a:chOff x="6856163" y="688475"/>
            <a:chExt cx="2083200" cy="525988"/>
          </a:xfrm>
        </p:grpSpPr>
        <p:cxnSp>
          <p:nvCxnSpPr>
            <p:cNvPr id="726" name="Google Shape;726;p26"/>
            <p:cNvCxnSpPr/>
            <p:nvPr/>
          </p:nvCxnSpPr>
          <p:spPr>
            <a:xfrm>
              <a:off x="6856163" y="688475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26"/>
            <p:cNvCxnSpPr/>
            <p:nvPr/>
          </p:nvCxnSpPr>
          <p:spPr>
            <a:xfrm>
              <a:off x="6856163" y="863804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26"/>
            <p:cNvCxnSpPr/>
            <p:nvPr/>
          </p:nvCxnSpPr>
          <p:spPr>
            <a:xfrm>
              <a:off x="6856163" y="1039133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26"/>
            <p:cNvCxnSpPr/>
            <p:nvPr/>
          </p:nvCxnSpPr>
          <p:spPr>
            <a:xfrm>
              <a:off x="6856163" y="1214463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27"/>
          <p:cNvGrpSpPr/>
          <p:nvPr/>
        </p:nvGrpSpPr>
        <p:grpSpPr>
          <a:xfrm>
            <a:off x="342332" y="312415"/>
            <a:ext cx="8459337" cy="4518670"/>
            <a:chOff x="368994" y="312415"/>
            <a:chExt cx="8459337" cy="4518670"/>
          </a:xfrm>
        </p:grpSpPr>
        <p:grpSp>
          <p:nvGrpSpPr>
            <p:cNvPr id="732" name="Google Shape;732;p27"/>
            <p:cNvGrpSpPr/>
            <p:nvPr/>
          </p:nvGrpSpPr>
          <p:grpSpPr>
            <a:xfrm>
              <a:off x="368994" y="312415"/>
              <a:ext cx="2323437" cy="4518670"/>
              <a:chOff x="76275" y="76285"/>
              <a:chExt cx="2566200" cy="4990800"/>
            </a:xfrm>
          </p:grpSpPr>
          <p:grpSp>
            <p:nvGrpSpPr>
              <p:cNvPr id="733" name="Google Shape;733;p27"/>
              <p:cNvGrpSpPr/>
              <p:nvPr/>
            </p:nvGrpSpPr>
            <p:grpSpPr>
              <a:xfrm>
                <a:off x="76275" y="76285"/>
                <a:ext cx="2566200" cy="4990800"/>
                <a:chOff x="76275" y="76285"/>
                <a:chExt cx="2566200" cy="4990800"/>
              </a:xfrm>
            </p:grpSpPr>
            <p:sp>
              <p:nvSpPr>
                <p:cNvPr id="734" name="Google Shape;734;p27"/>
                <p:cNvSpPr/>
                <p:nvPr/>
              </p:nvSpPr>
              <p:spPr>
                <a:xfrm>
                  <a:off x="76275" y="76285"/>
                  <a:ext cx="2566200" cy="4990800"/>
                </a:xfrm>
                <a:prstGeom prst="roundRect">
                  <a:avLst>
                    <a:gd fmla="val 4677" name="adj"/>
                  </a:avLst>
                </a:pr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27"/>
                <p:cNvSpPr/>
                <p:nvPr/>
              </p:nvSpPr>
              <p:spPr>
                <a:xfrm>
                  <a:off x="1050203" y="4802911"/>
                  <a:ext cx="618300" cy="127500"/>
                </a:xfrm>
                <a:prstGeom prst="roundRect">
                  <a:avLst>
                    <a:gd fmla="val 4677" name="adj"/>
                  </a:avLst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36" name="Google Shape;736;p27"/>
                <p:cNvGrpSpPr/>
                <p:nvPr/>
              </p:nvGrpSpPr>
              <p:grpSpPr>
                <a:xfrm>
                  <a:off x="1227290" y="212976"/>
                  <a:ext cx="264178" cy="127500"/>
                  <a:chOff x="1293795" y="212976"/>
                  <a:chExt cx="264178" cy="127500"/>
                </a:xfrm>
              </p:grpSpPr>
              <p:sp>
                <p:nvSpPr>
                  <p:cNvPr id="737" name="Google Shape;737;p27"/>
                  <p:cNvSpPr/>
                  <p:nvPr/>
                </p:nvSpPr>
                <p:spPr>
                  <a:xfrm>
                    <a:off x="1293795" y="212976"/>
                    <a:ext cx="131100" cy="1275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8" name="Google Shape;738;p27"/>
                  <p:cNvSpPr/>
                  <p:nvPr/>
                </p:nvSpPr>
                <p:spPr>
                  <a:xfrm>
                    <a:off x="1483573" y="240632"/>
                    <a:ext cx="74400" cy="723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739" name="Google Shape;739;p27"/>
              <p:cNvSpPr/>
              <p:nvPr/>
            </p:nvSpPr>
            <p:spPr>
              <a:xfrm>
                <a:off x="227625" y="467100"/>
                <a:ext cx="2263500" cy="4209300"/>
              </a:xfrm>
              <a:prstGeom prst="roundRect">
                <a:avLst>
                  <a:gd fmla="val 4677" name="adj"/>
                </a:avLst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27"/>
            <p:cNvGrpSpPr/>
            <p:nvPr/>
          </p:nvGrpSpPr>
          <p:grpSpPr>
            <a:xfrm rot="5400000">
              <a:off x="6624780" y="2103630"/>
              <a:ext cx="3617685" cy="507683"/>
              <a:chOff x="6856163" y="688475"/>
              <a:chExt cx="2083200" cy="525988"/>
            </a:xfrm>
          </p:grpSpPr>
          <p:cxnSp>
            <p:nvCxnSpPr>
              <p:cNvPr id="741" name="Google Shape;741;p27"/>
              <p:cNvCxnSpPr/>
              <p:nvPr/>
            </p:nvCxnSpPr>
            <p:spPr>
              <a:xfrm>
                <a:off x="6856163" y="688475"/>
                <a:ext cx="2083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2" name="Google Shape;742;p27"/>
              <p:cNvCxnSpPr/>
              <p:nvPr/>
            </p:nvCxnSpPr>
            <p:spPr>
              <a:xfrm>
                <a:off x="6856163" y="863804"/>
                <a:ext cx="2083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3" name="Google Shape;743;p27"/>
              <p:cNvCxnSpPr/>
              <p:nvPr/>
            </p:nvCxnSpPr>
            <p:spPr>
              <a:xfrm>
                <a:off x="6856163" y="1039133"/>
                <a:ext cx="2083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4" name="Google Shape;744;p27"/>
              <p:cNvCxnSpPr/>
              <p:nvPr/>
            </p:nvCxnSpPr>
            <p:spPr>
              <a:xfrm>
                <a:off x="6856163" y="1214463"/>
                <a:ext cx="2083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45" name="Google Shape;745;p27"/>
            <p:cNvGrpSpPr/>
            <p:nvPr/>
          </p:nvGrpSpPr>
          <p:grpSpPr>
            <a:xfrm>
              <a:off x="7093921" y="4417350"/>
              <a:ext cx="1734410" cy="382450"/>
              <a:chOff x="7093921" y="4417350"/>
              <a:chExt cx="1734410" cy="382450"/>
            </a:xfrm>
          </p:grpSpPr>
          <p:sp>
            <p:nvSpPr>
              <p:cNvPr id="746" name="Google Shape;746;p27"/>
              <p:cNvSpPr/>
              <p:nvPr/>
            </p:nvSpPr>
            <p:spPr>
              <a:xfrm>
                <a:off x="7093921" y="4493550"/>
                <a:ext cx="1658135" cy="306250"/>
              </a:xfrm>
              <a:custGeom>
                <a:rect b="b" l="l" r="r" t="t"/>
                <a:pathLst>
                  <a:path extrusionOk="0" h="12250" w="51431">
                    <a:moveTo>
                      <a:pt x="1" y="0"/>
                    </a:moveTo>
                    <a:lnTo>
                      <a:pt x="1" y="12250"/>
                    </a:lnTo>
                    <a:lnTo>
                      <a:pt x="51430" y="12250"/>
                    </a:lnTo>
                    <a:lnTo>
                      <a:pt x="5143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7"/>
              <p:cNvSpPr/>
              <p:nvPr/>
            </p:nvSpPr>
            <p:spPr>
              <a:xfrm>
                <a:off x="7170195" y="4417350"/>
                <a:ext cx="1658135" cy="306250"/>
              </a:xfrm>
              <a:custGeom>
                <a:rect b="b" l="l" r="r" t="t"/>
                <a:pathLst>
                  <a:path extrusionOk="0" h="12250" w="51431">
                    <a:moveTo>
                      <a:pt x="1" y="0"/>
                    </a:moveTo>
                    <a:lnTo>
                      <a:pt x="1" y="12250"/>
                    </a:lnTo>
                    <a:lnTo>
                      <a:pt x="51430" y="12250"/>
                    </a:lnTo>
                    <a:lnTo>
                      <a:pt x="5143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8" name="Google Shape;748;p27"/>
              <p:cNvGrpSpPr/>
              <p:nvPr/>
            </p:nvGrpSpPr>
            <p:grpSpPr>
              <a:xfrm flipH="1">
                <a:off x="7234397" y="450079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749" name="Google Shape;749;p27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750" name="Google Shape;750;p27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1" name="Google Shape;751;p27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2" name="Google Shape;752;p27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53" name="Google Shape;753;p27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754" name="Google Shape;754;p27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5" name="Google Shape;755;p27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56" name="Google Shape;756;p27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757" name="Google Shape;757;p27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8" name="Google Shape;758;p27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759" name="Google Shape;759;p27"/>
          <p:cNvSpPr txBox="1"/>
          <p:nvPr>
            <p:ph type="title"/>
          </p:nvPr>
        </p:nvSpPr>
        <p:spPr>
          <a:xfrm>
            <a:off x="1646250" y="3069651"/>
            <a:ext cx="58515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760" name="Google Shape;760;p27"/>
          <p:cNvSpPr txBox="1"/>
          <p:nvPr>
            <p:ph idx="1" type="subTitle"/>
          </p:nvPr>
        </p:nvSpPr>
        <p:spPr>
          <a:xfrm>
            <a:off x="1646250" y="1608197"/>
            <a:ext cx="5851500" cy="14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3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28"/>
          <p:cNvGrpSpPr/>
          <p:nvPr/>
        </p:nvGrpSpPr>
        <p:grpSpPr>
          <a:xfrm>
            <a:off x="76247" y="76200"/>
            <a:ext cx="8991506" cy="4991091"/>
            <a:chOff x="76247" y="76200"/>
            <a:chExt cx="8991506" cy="4991091"/>
          </a:xfrm>
        </p:grpSpPr>
        <p:sp>
          <p:nvSpPr>
            <p:cNvPr id="763" name="Google Shape;763;p28"/>
            <p:cNvSpPr/>
            <p:nvPr/>
          </p:nvSpPr>
          <p:spPr>
            <a:xfrm>
              <a:off x="76272" y="76209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4" name="Google Shape;764;p28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765" name="Google Shape;765;p28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6" name="Google Shape;766;p28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767" name="Google Shape;767;p28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768" name="Google Shape;768;p28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9" name="Google Shape;769;p28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0" name="Google Shape;770;p28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71" name="Google Shape;771;p28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772" name="Google Shape;772;p28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3" name="Google Shape;773;p28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74" name="Google Shape;774;p28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775" name="Google Shape;775;p28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6" name="Google Shape;776;p28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777" name="Google Shape;777;p28"/>
          <p:cNvSpPr txBox="1"/>
          <p:nvPr>
            <p:ph type="title"/>
          </p:nvPr>
        </p:nvSpPr>
        <p:spPr>
          <a:xfrm>
            <a:off x="617550" y="556400"/>
            <a:ext cx="5964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778" name="Google Shape;778;p28"/>
          <p:cNvGrpSpPr/>
          <p:nvPr/>
        </p:nvGrpSpPr>
        <p:grpSpPr>
          <a:xfrm>
            <a:off x="6501188" y="508770"/>
            <a:ext cx="2427345" cy="531616"/>
            <a:chOff x="6856163" y="688475"/>
            <a:chExt cx="2083200" cy="525988"/>
          </a:xfrm>
        </p:grpSpPr>
        <p:cxnSp>
          <p:nvCxnSpPr>
            <p:cNvPr id="779" name="Google Shape;779;p28"/>
            <p:cNvCxnSpPr/>
            <p:nvPr/>
          </p:nvCxnSpPr>
          <p:spPr>
            <a:xfrm>
              <a:off x="6856163" y="688475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28"/>
            <p:cNvCxnSpPr/>
            <p:nvPr/>
          </p:nvCxnSpPr>
          <p:spPr>
            <a:xfrm>
              <a:off x="6856163" y="863804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28"/>
            <p:cNvCxnSpPr/>
            <p:nvPr/>
          </p:nvCxnSpPr>
          <p:spPr>
            <a:xfrm>
              <a:off x="6856163" y="1039133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28"/>
            <p:cNvCxnSpPr/>
            <p:nvPr/>
          </p:nvCxnSpPr>
          <p:spPr>
            <a:xfrm>
              <a:off x="6856163" y="1214463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783" name="Google Shape;783;p28"/>
          <p:cNvSpPr txBox="1"/>
          <p:nvPr>
            <p:ph idx="1" type="body"/>
          </p:nvPr>
        </p:nvSpPr>
        <p:spPr>
          <a:xfrm>
            <a:off x="4646075" y="1462225"/>
            <a:ext cx="3777900" cy="31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84" name="Google Shape;784;p28"/>
          <p:cNvSpPr txBox="1"/>
          <p:nvPr>
            <p:ph idx="2" type="body"/>
          </p:nvPr>
        </p:nvSpPr>
        <p:spPr>
          <a:xfrm>
            <a:off x="617550" y="1462225"/>
            <a:ext cx="3777900" cy="31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29"/>
          <p:cNvGrpSpPr/>
          <p:nvPr/>
        </p:nvGrpSpPr>
        <p:grpSpPr>
          <a:xfrm>
            <a:off x="76247" y="76200"/>
            <a:ext cx="8991506" cy="4991091"/>
            <a:chOff x="76247" y="76200"/>
            <a:chExt cx="8991506" cy="4991091"/>
          </a:xfrm>
        </p:grpSpPr>
        <p:sp>
          <p:nvSpPr>
            <p:cNvPr id="787" name="Google Shape;787;p29"/>
            <p:cNvSpPr/>
            <p:nvPr/>
          </p:nvSpPr>
          <p:spPr>
            <a:xfrm>
              <a:off x="76272" y="76209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8" name="Google Shape;788;p29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789" name="Google Shape;789;p29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0" name="Google Shape;790;p29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791" name="Google Shape;791;p29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792" name="Google Shape;792;p29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3" name="Google Shape;793;p29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4" name="Google Shape;794;p29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95" name="Google Shape;795;p29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796" name="Google Shape;796;p29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7" name="Google Shape;797;p29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98" name="Google Shape;798;p29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799" name="Google Shape;799;p29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0" name="Google Shape;800;p29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801" name="Google Shape;801;p29"/>
          <p:cNvSpPr txBox="1"/>
          <p:nvPr>
            <p:ph type="title"/>
          </p:nvPr>
        </p:nvSpPr>
        <p:spPr>
          <a:xfrm>
            <a:off x="617550" y="556400"/>
            <a:ext cx="60849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802" name="Google Shape;802;p29"/>
          <p:cNvSpPr txBox="1"/>
          <p:nvPr>
            <p:ph idx="1" type="subTitle"/>
          </p:nvPr>
        </p:nvSpPr>
        <p:spPr>
          <a:xfrm>
            <a:off x="1643375" y="1471692"/>
            <a:ext cx="258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03" name="Google Shape;803;p29"/>
          <p:cNvSpPr txBox="1"/>
          <p:nvPr>
            <p:ph idx="2" type="subTitle"/>
          </p:nvPr>
        </p:nvSpPr>
        <p:spPr>
          <a:xfrm>
            <a:off x="1643375" y="1898942"/>
            <a:ext cx="2589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04" name="Google Shape;804;p29"/>
          <p:cNvSpPr txBox="1"/>
          <p:nvPr>
            <p:ph idx="3" type="subTitle"/>
          </p:nvPr>
        </p:nvSpPr>
        <p:spPr>
          <a:xfrm>
            <a:off x="1643375" y="2588568"/>
            <a:ext cx="258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05" name="Google Shape;805;p29"/>
          <p:cNvSpPr txBox="1"/>
          <p:nvPr>
            <p:ph idx="4" type="subTitle"/>
          </p:nvPr>
        </p:nvSpPr>
        <p:spPr>
          <a:xfrm>
            <a:off x="1643375" y="3026253"/>
            <a:ext cx="25896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06" name="Google Shape;806;p29"/>
          <p:cNvSpPr txBox="1"/>
          <p:nvPr>
            <p:ph idx="5" type="subTitle"/>
          </p:nvPr>
        </p:nvSpPr>
        <p:spPr>
          <a:xfrm>
            <a:off x="1643375" y="3699337"/>
            <a:ext cx="258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07" name="Google Shape;807;p29"/>
          <p:cNvSpPr txBox="1"/>
          <p:nvPr>
            <p:ph idx="6" type="subTitle"/>
          </p:nvPr>
        </p:nvSpPr>
        <p:spPr>
          <a:xfrm>
            <a:off x="1643375" y="4139509"/>
            <a:ext cx="25896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808" name="Google Shape;808;p29"/>
          <p:cNvGrpSpPr/>
          <p:nvPr/>
        </p:nvGrpSpPr>
        <p:grpSpPr>
          <a:xfrm>
            <a:off x="7422364" y="461289"/>
            <a:ext cx="1540067" cy="687298"/>
            <a:chOff x="-363350" y="-51188"/>
            <a:chExt cx="1540067" cy="687298"/>
          </a:xfrm>
        </p:grpSpPr>
        <p:sp>
          <p:nvSpPr>
            <p:cNvPr id="809" name="Google Shape;809;p29"/>
            <p:cNvSpPr/>
            <p:nvPr/>
          </p:nvSpPr>
          <p:spPr>
            <a:xfrm rot="5400000">
              <a:off x="1129720" y="-51163"/>
              <a:ext cx="43" cy="93951"/>
            </a:xfrm>
            <a:custGeom>
              <a:rect b="b" l="l" r="r" t="t"/>
              <a:pathLst>
                <a:path extrusionOk="0" fill="none" h="2190" w="1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 rot="5400000">
              <a:off x="840874" y="-51807"/>
              <a:ext cx="43" cy="95238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 rot="5400000">
              <a:off x="551385" y="-51807"/>
              <a:ext cx="43" cy="95238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 rot="5400000">
              <a:off x="262582" y="-51163"/>
              <a:ext cx="43" cy="93951"/>
            </a:xfrm>
            <a:custGeom>
              <a:rect b="b" l="l" r="r" t="t"/>
              <a:pathLst>
                <a:path extrusionOk="0" fill="none" h="2190" w="1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 rot="5400000">
              <a:off x="-26264" y="-51807"/>
              <a:ext cx="43" cy="95238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4" name="Google Shape;814;p29"/>
            <p:cNvGrpSpPr/>
            <p:nvPr/>
          </p:nvGrpSpPr>
          <p:grpSpPr>
            <a:xfrm>
              <a:off x="-363350" y="-51188"/>
              <a:ext cx="1540067" cy="687298"/>
              <a:chOff x="-363350" y="-51188"/>
              <a:chExt cx="1540067" cy="687298"/>
            </a:xfrm>
          </p:grpSpPr>
          <p:sp>
            <p:nvSpPr>
              <p:cNvPr id="815" name="Google Shape;815;p29"/>
              <p:cNvSpPr/>
              <p:nvPr/>
            </p:nvSpPr>
            <p:spPr>
              <a:xfrm rot="5400000">
                <a:off x="1082098" y="58846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 rot="5400000">
                <a:off x="1129720" y="542178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 rot="5400000">
                <a:off x="792652" y="58846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19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 rot="5400000">
                <a:off x="840874" y="541535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 rot="5400000">
                <a:off x="504450" y="58846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 rot="5400000">
                <a:off x="551385" y="541535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 rot="5400000">
                <a:off x="214960" y="58846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 rot="5400000">
                <a:off x="262582" y="542178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 rot="5400000">
                <a:off x="-74529" y="58846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 rot="5400000">
                <a:off x="-26264" y="541535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 rot="5400000">
                <a:off x="-362688" y="58846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 rot="5400000">
                <a:off x="-315753" y="541535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 rot="5400000">
                <a:off x="1082098" y="292440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 rot="5400000">
                <a:off x="1129720" y="244821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 rot="5400000">
                <a:off x="792652" y="292440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9"/>
              <p:cNvSpPr/>
              <p:nvPr/>
            </p:nvSpPr>
            <p:spPr>
              <a:xfrm rot="5400000">
                <a:off x="840874" y="244178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9"/>
              <p:cNvSpPr/>
              <p:nvPr/>
            </p:nvSpPr>
            <p:spPr>
              <a:xfrm rot="5400000">
                <a:off x="504450" y="292440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9"/>
              <p:cNvSpPr/>
              <p:nvPr/>
            </p:nvSpPr>
            <p:spPr>
              <a:xfrm rot="5400000">
                <a:off x="551385" y="244178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9"/>
              <p:cNvSpPr/>
              <p:nvPr/>
            </p:nvSpPr>
            <p:spPr>
              <a:xfrm rot="5400000">
                <a:off x="214960" y="292440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9"/>
              <p:cNvSpPr/>
              <p:nvPr/>
            </p:nvSpPr>
            <p:spPr>
              <a:xfrm rot="5400000">
                <a:off x="262582" y="244821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9"/>
              <p:cNvSpPr/>
              <p:nvPr/>
            </p:nvSpPr>
            <p:spPr>
              <a:xfrm rot="5400000">
                <a:off x="-74529" y="292440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9"/>
              <p:cNvSpPr/>
              <p:nvPr/>
            </p:nvSpPr>
            <p:spPr>
              <a:xfrm rot="5400000">
                <a:off x="-26264" y="244178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9"/>
              <p:cNvSpPr/>
              <p:nvPr/>
            </p:nvSpPr>
            <p:spPr>
              <a:xfrm rot="5400000">
                <a:off x="-362688" y="292440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9"/>
              <p:cNvSpPr/>
              <p:nvPr/>
            </p:nvSpPr>
            <p:spPr>
              <a:xfrm rot="5400000">
                <a:off x="-315753" y="244178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9"/>
              <p:cNvSpPr/>
              <p:nvPr/>
            </p:nvSpPr>
            <p:spPr>
              <a:xfrm rot="5400000">
                <a:off x="1082098" y="-358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9"/>
              <p:cNvSpPr/>
              <p:nvPr/>
            </p:nvSpPr>
            <p:spPr>
              <a:xfrm rot="5400000">
                <a:off x="792652" y="-358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9"/>
              <p:cNvSpPr/>
              <p:nvPr/>
            </p:nvSpPr>
            <p:spPr>
              <a:xfrm rot="5400000">
                <a:off x="504450" y="-358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 rot="5400000">
                <a:off x="214960" y="-358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 rot="5400000">
                <a:off x="-74529" y="-358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 rot="5400000">
                <a:off x="-362688" y="-3587"/>
                <a:ext cx="95244" cy="43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5" name="Google Shape;845;p29"/>
            <p:cNvSpPr/>
            <p:nvPr/>
          </p:nvSpPr>
          <p:spPr>
            <a:xfrm rot="5400000">
              <a:off x="-315753" y="-51807"/>
              <a:ext cx="43" cy="95238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6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7" name="Google Shape;847;p30"/>
          <p:cNvGrpSpPr/>
          <p:nvPr/>
        </p:nvGrpSpPr>
        <p:grpSpPr>
          <a:xfrm>
            <a:off x="76247" y="76209"/>
            <a:ext cx="8991507" cy="4991083"/>
            <a:chOff x="-25" y="152400"/>
            <a:chExt cx="8991507" cy="4991083"/>
          </a:xfrm>
        </p:grpSpPr>
        <p:sp>
          <p:nvSpPr>
            <p:cNvPr id="848" name="Google Shape;848;p30"/>
            <p:cNvSpPr/>
            <p:nvPr/>
          </p:nvSpPr>
          <p:spPr>
            <a:xfrm>
              <a:off x="0" y="152400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-25" y="152400"/>
              <a:ext cx="8991482" cy="270531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0" name="Google Shape;850;p30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851" name="Google Shape;851;p30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0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4" name="Google Shape;854;p30"/>
          <p:cNvSpPr txBox="1"/>
          <p:nvPr>
            <p:ph idx="1" type="subTitle"/>
          </p:nvPr>
        </p:nvSpPr>
        <p:spPr>
          <a:xfrm>
            <a:off x="832964" y="3792465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55" name="Google Shape;855;p30"/>
          <p:cNvSpPr txBox="1"/>
          <p:nvPr>
            <p:ph idx="2" type="subTitle"/>
          </p:nvPr>
        </p:nvSpPr>
        <p:spPr>
          <a:xfrm>
            <a:off x="832964" y="4104484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56" name="Google Shape;856;p30"/>
          <p:cNvSpPr txBox="1"/>
          <p:nvPr>
            <p:ph idx="3" type="subTitle"/>
          </p:nvPr>
        </p:nvSpPr>
        <p:spPr>
          <a:xfrm>
            <a:off x="3143296" y="3792465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57" name="Google Shape;857;p30"/>
          <p:cNvSpPr txBox="1"/>
          <p:nvPr>
            <p:ph idx="4" type="subTitle"/>
          </p:nvPr>
        </p:nvSpPr>
        <p:spPr>
          <a:xfrm>
            <a:off x="3143296" y="4104484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58" name="Google Shape;858;p30"/>
          <p:cNvSpPr txBox="1"/>
          <p:nvPr>
            <p:ph type="title"/>
          </p:nvPr>
        </p:nvSpPr>
        <p:spPr>
          <a:xfrm>
            <a:off x="617550" y="556400"/>
            <a:ext cx="6099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9" name="Google Shape;859;p30"/>
          <p:cNvSpPr txBox="1"/>
          <p:nvPr>
            <p:ph idx="5" type="subTitle"/>
          </p:nvPr>
        </p:nvSpPr>
        <p:spPr>
          <a:xfrm>
            <a:off x="832964" y="2113173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60" name="Google Shape;860;p30"/>
          <p:cNvSpPr txBox="1"/>
          <p:nvPr>
            <p:ph idx="6" type="subTitle"/>
          </p:nvPr>
        </p:nvSpPr>
        <p:spPr>
          <a:xfrm>
            <a:off x="832964" y="2425193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61" name="Google Shape;861;p30"/>
          <p:cNvSpPr txBox="1"/>
          <p:nvPr>
            <p:ph idx="7" type="subTitle"/>
          </p:nvPr>
        </p:nvSpPr>
        <p:spPr>
          <a:xfrm>
            <a:off x="3143296" y="2113173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62" name="Google Shape;862;p30"/>
          <p:cNvSpPr txBox="1"/>
          <p:nvPr>
            <p:ph idx="8" type="subTitle"/>
          </p:nvPr>
        </p:nvSpPr>
        <p:spPr>
          <a:xfrm>
            <a:off x="3143296" y="2425193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863" name="Google Shape;863;p30"/>
          <p:cNvGrpSpPr/>
          <p:nvPr/>
        </p:nvGrpSpPr>
        <p:grpSpPr>
          <a:xfrm rot="422">
            <a:off x="6725621" y="539872"/>
            <a:ext cx="1982908" cy="507677"/>
            <a:chOff x="6856163" y="688482"/>
            <a:chExt cx="2435706" cy="525981"/>
          </a:xfrm>
        </p:grpSpPr>
        <p:cxnSp>
          <p:nvCxnSpPr>
            <p:cNvPr id="864" name="Google Shape;864;p30"/>
            <p:cNvCxnSpPr/>
            <p:nvPr/>
          </p:nvCxnSpPr>
          <p:spPr>
            <a:xfrm>
              <a:off x="6856168" y="688482"/>
              <a:ext cx="24357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30"/>
            <p:cNvCxnSpPr/>
            <p:nvPr/>
          </p:nvCxnSpPr>
          <p:spPr>
            <a:xfrm>
              <a:off x="6856168" y="863800"/>
              <a:ext cx="24357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30"/>
            <p:cNvCxnSpPr/>
            <p:nvPr/>
          </p:nvCxnSpPr>
          <p:spPr>
            <a:xfrm>
              <a:off x="6856163" y="1039133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30"/>
            <p:cNvCxnSpPr/>
            <p:nvPr/>
          </p:nvCxnSpPr>
          <p:spPr>
            <a:xfrm>
              <a:off x="6856163" y="1214463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1"/>
          <p:cNvSpPr txBox="1"/>
          <p:nvPr>
            <p:ph idx="1" type="subTitle"/>
          </p:nvPr>
        </p:nvSpPr>
        <p:spPr>
          <a:xfrm>
            <a:off x="845225" y="3792465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70" name="Google Shape;870;p31"/>
          <p:cNvSpPr txBox="1"/>
          <p:nvPr>
            <p:ph idx="2" type="subTitle"/>
          </p:nvPr>
        </p:nvSpPr>
        <p:spPr>
          <a:xfrm>
            <a:off x="845225" y="4104484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71" name="Google Shape;871;p31"/>
          <p:cNvSpPr txBox="1"/>
          <p:nvPr>
            <p:ph idx="3" type="subTitle"/>
          </p:nvPr>
        </p:nvSpPr>
        <p:spPr>
          <a:xfrm>
            <a:off x="3536543" y="3792465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72" name="Google Shape;872;p31"/>
          <p:cNvSpPr txBox="1"/>
          <p:nvPr>
            <p:ph idx="4" type="subTitle"/>
          </p:nvPr>
        </p:nvSpPr>
        <p:spPr>
          <a:xfrm>
            <a:off x="3536557" y="4104484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73" name="Google Shape;873;p31"/>
          <p:cNvSpPr txBox="1"/>
          <p:nvPr>
            <p:ph idx="5" type="subTitle"/>
          </p:nvPr>
        </p:nvSpPr>
        <p:spPr>
          <a:xfrm>
            <a:off x="6227875" y="3792465"/>
            <a:ext cx="207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74" name="Google Shape;874;p31"/>
          <p:cNvSpPr txBox="1"/>
          <p:nvPr>
            <p:ph idx="6" type="subTitle"/>
          </p:nvPr>
        </p:nvSpPr>
        <p:spPr>
          <a:xfrm>
            <a:off x="6227875" y="4104484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75" name="Google Shape;875;p31"/>
          <p:cNvSpPr txBox="1"/>
          <p:nvPr>
            <p:ph type="title"/>
          </p:nvPr>
        </p:nvSpPr>
        <p:spPr>
          <a:xfrm>
            <a:off x="617550" y="556400"/>
            <a:ext cx="69984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876" name="Google Shape;876;p31"/>
          <p:cNvSpPr txBox="1"/>
          <p:nvPr>
            <p:ph idx="7" type="subTitle"/>
          </p:nvPr>
        </p:nvSpPr>
        <p:spPr>
          <a:xfrm>
            <a:off x="845225" y="2113173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77" name="Google Shape;877;p31"/>
          <p:cNvSpPr txBox="1"/>
          <p:nvPr>
            <p:ph idx="8" type="subTitle"/>
          </p:nvPr>
        </p:nvSpPr>
        <p:spPr>
          <a:xfrm>
            <a:off x="845225" y="2425193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78" name="Google Shape;878;p31"/>
          <p:cNvSpPr txBox="1"/>
          <p:nvPr>
            <p:ph idx="9" type="subTitle"/>
          </p:nvPr>
        </p:nvSpPr>
        <p:spPr>
          <a:xfrm>
            <a:off x="3536543" y="2113173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79" name="Google Shape;879;p31"/>
          <p:cNvSpPr txBox="1"/>
          <p:nvPr>
            <p:ph idx="13" type="subTitle"/>
          </p:nvPr>
        </p:nvSpPr>
        <p:spPr>
          <a:xfrm>
            <a:off x="3536557" y="2425193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80" name="Google Shape;880;p31"/>
          <p:cNvSpPr txBox="1"/>
          <p:nvPr>
            <p:ph idx="14" type="subTitle"/>
          </p:nvPr>
        </p:nvSpPr>
        <p:spPr>
          <a:xfrm>
            <a:off x="6227875" y="2113173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81" name="Google Shape;881;p31"/>
          <p:cNvSpPr txBox="1"/>
          <p:nvPr>
            <p:ph idx="15" type="subTitle"/>
          </p:nvPr>
        </p:nvSpPr>
        <p:spPr>
          <a:xfrm>
            <a:off x="6227875" y="2425193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82" name="Google Shape;882;p31"/>
          <p:cNvSpPr txBox="1"/>
          <p:nvPr>
            <p:ph hasCustomPrompt="1" idx="16" type="title"/>
          </p:nvPr>
        </p:nvSpPr>
        <p:spPr>
          <a:xfrm>
            <a:off x="1437725" y="3249439"/>
            <a:ext cx="885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3" name="Google Shape;883;p31"/>
          <p:cNvSpPr txBox="1"/>
          <p:nvPr>
            <p:ph hasCustomPrompt="1" idx="17" type="title"/>
          </p:nvPr>
        </p:nvSpPr>
        <p:spPr>
          <a:xfrm>
            <a:off x="4129043" y="3249439"/>
            <a:ext cx="885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4" name="Google Shape;884;p31"/>
          <p:cNvSpPr txBox="1"/>
          <p:nvPr>
            <p:ph hasCustomPrompt="1" idx="18" type="title"/>
          </p:nvPr>
        </p:nvSpPr>
        <p:spPr>
          <a:xfrm>
            <a:off x="1437725" y="1570135"/>
            <a:ext cx="885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5" name="Google Shape;885;p31"/>
          <p:cNvSpPr txBox="1"/>
          <p:nvPr>
            <p:ph hasCustomPrompt="1" idx="19" type="title"/>
          </p:nvPr>
        </p:nvSpPr>
        <p:spPr>
          <a:xfrm>
            <a:off x="4129043" y="1570135"/>
            <a:ext cx="885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6" name="Google Shape;886;p31"/>
          <p:cNvSpPr txBox="1"/>
          <p:nvPr>
            <p:ph hasCustomPrompt="1" idx="20" type="title"/>
          </p:nvPr>
        </p:nvSpPr>
        <p:spPr>
          <a:xfrm>
            <a:off x="6820375" y="1570135"/>
            <a:ext cx="885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7" name="Google Shape;887;p31"/>
          <p:cNvSpPr txBox="1"/>
          <p:nvPr>
            <p:ph hasCustomPrompt="1" idx="21" type="title"/>
          </p:nvPr>
        </p:nvSpPr>
        <p:spPr>
          <a:xfrm>
            <a:off x="6820375" y="3249439"/>
            <a:ext cx="885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88" name="Google Shape;888;p31"/>
          <p:cNvGrpSpPr/>
          <p:nvPr/>
        </p:nvGrpSpPr>
        <p:grpSpPr>
          <a:xfrm>
            <a:off x="76247" y="76209"/>
            <a:ext cx="8991507" cy="4991083"/>
            <a:chOff x="-25" y="152400"/>
            <a:chExt cx="8991507" cy="4991083"/>
          </a:xfrm>
        </p:grpSpPr>
        <p:sp>
          <p:nvSpPr>
            <p:cNvPr id="889" name="Google Shape;889;p31"/>
            <p:cNvSpPr/>
            <p:nvPr/>
          </p:nvSpPr>
          <p:spPr>
            <a:xfrm>
              <a:off x="0" y="152400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-25" y="152400"/>
              <a:ext cx="8991482" cy="270531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1" name="Google Shape;891;p31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892" name="Google Shape;892;p31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1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1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5" name="Google Shape;895;p31"/>
          <p:cNvGrpSpPr/>
          <p:nvPr/>
        </p:nvGrpSpPr>
        <p:grpSpPr>
          <a:xfrm>
            <a:off x="7611021" y="496717"/>
            <a:ext cx="1316416" cy="587453"/>
            <a:chOff x="7611021" y="496717"/>
            <a:chExt cx="1316416" cy="587453"/>
          </a:xfrm>
        </p:grpSpPr>
        <p:sp>
          <p:nvSpPr>
            <p:cNvPr id="896" name="Google Shape;896;p31"/>
            <p:cNvSpPr/>
            <p:nvPr/>
          </p:nvSpPr>
          <p:spPr>
            <a:xfrm rot="-5400000">
              <a:off x="7610489" y="537402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651175" y="496717"/>
              <a:ext cx="0" cy="80307"/>
            </a:xfrm>
            <a:custGeom>
              <a:rect b="b" l="l" r="r" t="t"/>
              <a:pathLst>
                <a:path extrusionOk="0" fill="none" h="2190" w="0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 rot="-5400000">
              <a:off x="7857902" y="537402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7898074" y="496167"/>
              <a:ext cx="0" cy="81407"/>
            </a:xfrm>
            <a:custGeom>
              <a:rect b="b" l="l" r="r" t="t"/>
              <a:pathLst>
                <a:path extrusionOk="0" fill="none" h="2220" w="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 rot="-5400000">
              <a:off x="8104251" y="537402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8145523" y="496167"/>
              <a:ext cx="0" cy="81407"/>
            </a:xfrm>
            <a:custGeom>
              <a:rect b="b" l="l" r="r" t="t"/>
              <a:pathLst>
                <a:path extrusionOk="0" fill="none" h="2220" w="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 rot="-5400000">
              <a:off x="8351700" y="537402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392386" y="496717"/>
              <a:ext cx="0" cy="80307"/>
            </a:xfrm>
            <a:custGeom>
              <a:rect b="b" l="l" r="r" t="t"/>
              <a:pathLst>
                <a:path extrusionOk="0" fill="none" h="2190" w="0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 rot="-5400000">
              <a:off x="8599149" y="537402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8639285" y="496167"/>
              <a:ext cx="0" cy="81407"/>
            </a:xfrm>
            <a:custGeom>
              <a:rect b="b" l="l" r="r" t="t"/>
              <a:pathLst>
                <a:path extrusionOk="0" fill="none" h="2220" w="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 rot="-5400000">
              <a:off x="8845462" y="537402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8886734" y="496167"/>
              <a:ext cx="0" cy="81407"/>
            </a:xfrm>
            <a:custGeom>
              <a:rect b="b" l="l" r="r" t="t"/>
              <a:pathLst>
                <a:path extrusionOk="0" fill="none" h="2220" w="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 rot="-5400000">
              <a:off x="7610489" y="790425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 rot="-5400000">
              <a:off x="7651156" y="749721"/>
              <a:ext cx="37" cy="80307"/>
            </a:xfrm>
            <a:custGeom>
              <a:rect b="b" l="l" r="r" t="t"/>
              <a:pathLst>
                <a:path extrusionOk="0" fill="none" h="2190" w="1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 rot="-5400000">
              <a:off x="7857902" y="790425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 rot="-5400000">
              <a:off x="7898056" y="74917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 rot="-5400000">
              <a:off x="8104251" y="790425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 rot="-5400000">
              <a:off x="8145505" y="74917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 rot="-5400000">
              <a:off x="8351700" y="790425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 rot="-5400000">
              <a:off x="8392367" y="749721"/>
              <a:ext cx="37" cy="80307"/>
            </a:xfrm>
            <a:custGeom>
              <a:rect b="b" l="l" r="r" t="t"/>
              <a:pathLst>
                <a:path extrusionOk="0" fill="none" h="2190" w="1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 rot="-5400000">
              <a:off x="8599149" y="790425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 rot="-5400000">
              <a:off x="8639266" y="74917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 rot="-5400000">
              <a:off x="8845462" y="790425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 rot="-5400000">
              <a:off x="8886715" y="74917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 rot="-5400000">
              <a:off x="7610489" y="1043448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 rot="-5400000">
              <a:off x="7651156" y="1003881"/>
              <a:ext cx="37" cy="80307"/>
            </a:xfrm>
            <a:custGeom>
              <a:rect b="b" l="l" r="r" t="t"/>
              <a:pathLst>
                <a:path extrusionOk="0" fill="none" h="2190" w="1">
                  <a:moveTo>
                    <a:pt x="1" y="218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 rot="-5400000">
              <a:off x="7857902" y="1043448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20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 rot="-5400000">
              <a:off x="7898056" y="100333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1" y="2219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 rot="-5400000">
              <a:off x="8104251" y="1043448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 rot="-5400000">
              <a:off x="8145505" y="100333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1" y="2219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 rot="-5400000">
              <a:off x="8351700" y="1043448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 rot="-5400000">
              <a:off x="8392367" y="1003881"/>
              <a:ext cx="37" cy="80307"/>
            </a:xfrm>
            <a:custGeom>
              <a:rect b="b" l="l" r="r" t="t"/>
              <a:pathLst>
                <a:path extrusionOk="0" fill="none" h="2190" w="1">
                  <a:moveTo>
                    <a:pt x="1" y="218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 rot="-5400000">
              <a:off x="8599149" y="1043448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 rot="-5400000">
              <a:off x="8639266" y="100333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1" y="2219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 rot="-5400000">
              <a:off x="8845462" y="1043448"/>
              <a:ext cx="81407" cy="37"/>
            </a:xfrm>
            <a:custGeom>
              <a:rect b="b" l="l" r="r" t="t"/>
              <a:pathLst>
                <a:path extrusionOk="0" fill="none" h="1" w="222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 rot="-5400000">
              <a:off x="8886715" y="1003331"/>
              <a:ext cx="37" cy="81407"/>
            </a:xfrm>
            <a:custGeom>
              <a:rect b="b" l="l" r="r" t="t"/>
              <a:pathLst>
                <a:path extrusionOk="0" fill="none" h="2220" w="1">
                  <a:moveTo>
                    <a:pt x="1" y="2219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 txBox="1"/>
          <p:nvPr>
            <p:ph hasCustomPrompt="1" type="title"/>
          </p:nvPr>
        </p:nvSpPr>
        <p:spPr>
          <a:xfrm>
            <a:off x="1686652" y="1768239"/>
            <a:ext cx="20373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34" name="Google Shape;934;p32"/>
          <p:cNvSpPr txBox="1"/>
          <p:nvPr>
            <p:ph idx="1" type="subTitle"/>
          </p:nvPr>
        </p:nvSpPr>
        <p:spPr>
          <a:xfrm>
            <a:off x="1686652" y="2487737"/>
            <a:ext cx="2037300" cy="11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935" name="Google Shape;935;p32"/>
          <p:cNvSpPr txBox="1"/>
          <p:nvPr>
            <p:ph hasCustomPrompt="1" idx="2" type="title"/>
          </p:nvPr>
        </p:nvSpPr>
        <p:spPr>
          <a:xfrm>
            <a:off x="4455689" y="1214993"/>
            <a:ext cx="29388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36" name="Google Shape;936;p32"/>
          <p:cNvSpPr txBox="1"/>
          <p:nvPr>
            <p:ph idx="3" type="subTitle"/>
          </p:nvPr>
        </p:nvSpPr>
        <p:spPr>
          <a:xfrm>
            <a:off x="4455689" y="2005715"/>
            <a:ext cx="2938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937" name="Google Shape;937;p32"/>
          <p:cNvSpPr txBox="1"/>
          <p:nvPr>
            <p:ph hasCustomPrompt="1" idx="4" type="title"/>
          </p:nvPr>
        </p:nvSpPr>
        <p:spPr>
          <a:xfrm>
            <a:off x="4455689" y="3090806"/>
            <a:ext cx="29388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8" name="Google Shape;938;p32"/>
          <p:cNvSpPr txBox="1"/>
          <p:nvPr>
            <p:ph idx="5" type="subTitle"/>
          </p:nvPr>
        </p:nvSpPr>
        <p:spPr>
          <a:xfrm>
            <a:off x="4455689" y="3881528"/>
            <a:ext cx="2938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939" name="Google Shape;939;p32"/>
          <p:cNvGrpSpPr/>
          <p:nvPr/>
        </p:nvGrpSpPr>
        <p:grpSpPr>
          <a:xfrm>
            <a:off x="76247" y="76209"/>
            <a:ext cx="8991507" cy="4991083"/>
            <a:chOff x="-25" y="152400"/>
            <a:chExt cx="8991507" cy="4991083"/>
          </a:xfrm>
        </p:grpSpPr>
        <p:sp>
          <p:nvSpPr>
            <p:cNvPr id="940" name="Google Shape;940;p32"/>
            <p:cNvSpPr/>
            <p:nvPr/>
          </p:nvSpPr>
          <p:spPr>
            <a:xfrm>
              <a:off x="0" y="152400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-25" y="152400"/>
              <a:ext cx="8991482" cy="270531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2" name="Google Shape;942;p32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943" name="Google Shape;943;p32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2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2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6" name="Google Shape;946;p32"/>
          <p:cNvGrpSpPr/>
          <p:nvPr/>
        </p:nvGrpSpPr>
        <p:grpSpPr>
          <a:xfrm>
            <a:off x="335534" y="539488"/>
            <a:ext cx="8479346" cy="4306531"/>
            <a:chOff x="335534" y="539488"/>
            <a:chExt cx="8479346" cy="4306531"/>
          </a:xfrm>
        </p:grpSpPr>
        <p:grpSp>
          <p:nvGrpSpPr>
            <p:cNvPr id="947" name="Google Shape;947;p32"/>
            <p:cNvGrpSpPr/>
            <p:nvPr/>
          </p:nvGrpSpPr>
          <p:grpSpPr>
            <a:xfrm>
              <a:off x="335650" y="4676791"/>
              <a:ext cx="6165855" cy="169228"/>
              <a:chOff x="6856163" y="1039133"/>
              <a:chExt cx="2083200" cy="175329"/>
            </a:xfrm>
          </p:grpSpPr>
          <p:cxnSp>
            <p:nvCxnSpPr>
              <p:cNvPr id="948" name="Google Shape;948;p32"/>
              <p:cNvCxnSpPr/>
              <p:nvPr/>
            </p:nvCxnSpPr>
            <p:spPr>
              <a:xfrm>
                <a:off x="6856163" y="1039133"/>
                <a:ext cx="2083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9" name="Google Shape;949;p32"/>
              <p:cNvCxnSpPr/>
              <p:nvPr/>
            </p:nvCxnSpPr>
            <p:spPr>
              <a:xfrm>
                <a:off x="6856163" y="1214463"/>
                <a:ext cx="2083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50" name="Google Shape;950;p32"/>
            <p:cNvGrpSpPr/>
            <p:nvPr/>
          </p:nvGrpSpPr>
          <p:grpSpPr>
            <a:xfrm>
              <a:off x="335534" y="539488"/>
              <a:ext cx="294834" cy="3970722"/>
              <a:chOff x="8114401" y="824790"/>
              <a:chExt cx="672676" cy="3484618"/>
            </a:xfrm>
          </p:grpSpPr>
          <p:sp>
            <p:nvSpPr>
              <p:cNvPr id="951" name="Google Shape;951;p32"/>
              <p:cNvSpPr/>
              <p:nvPr/>
            </p:nvSpPr>
            <p:spPr>
              <a:xfrm rot="-5400000">
                <a:off x="6708418" y="2230773"/>
                <a:ext cx="3484618" cy="672652"/>
              </a:xfrm>
              <a:custGeom>
                <a:rect b="b" l="l" r="r" t="t"/>
                <a:pathLst>
                  <a:path extrusionOk="0" h="9485" w="82525">
                    <a:moveTo>
                      <a:pt x="0" y="1"/>
                    </a:moveTo>
                    <a:lnTo>
                      <a:pt x="0" y="9484"/>
                    </a:lnTo>
                    <a:lnTo>
                      <a:pt x="82525" y="9484"/>
                    </a:lnTo>
                    <a:lnTo>
                      <a:pt x="82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2"/>
              <p:cNvSpPr/>
              <p:nvPr/>
            </p:nvSpPr>
            <p:spPr>
              <a:xfrm rot="-5400000">
                <a:off x="8387497" y="3909820"/>
                <a:ext cx="126509" cy="672652"/>
              </a:xfrm>
              <a:custGeom>
                <a:rect b="b" l="l" r="r" t="t"/>
                <a:pathLst>
                  <a:path extrusionOk="0" h="9485" w="3466">
                    <a:moveTo>
                      <a:pt x="0" y="1"/>
                    </a:moveTo>
                    <a:lnTo>
                      <a:pt x="0" y="9484"/>
                    </a:lnTo>
                    <a:lnTo>
                      <a:pt x="3466" y="9484"/>
                    </a:ln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2"/>
              <p:cNvSpPr/>
              <p:nvPr/>
            </p:nvSpPr>
            <p:spPr>
              <a:xfrm rot="-5400000">
                <a:off x="8387497" y="3659693"/>
                <a:ext cx="126509" cy="672652"/>
              </a:xfrm>
              <a:custGeom>
                <a:rect b="b" l="l" r="r" t="t"/>
                <a:pathLst>
                  <a:path extrusionOk="0" h="9485" w="3466">
                    <a:moveTo>
                      <a:pt x="0" y="1"/>
                    </a:moveTo>
                    <a:lnTo>
                      <a:pt x="0" y="9484"/>
                    </a:lnTo>
                    <a:lnTo>
                      <a:pt x="3466" y="9484"/>
                    </a:ln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2"/>
              <p:cNvSpPr/>
              <p:nvPr/>
            </p:nvSpPr>
            <p:spPr>
              <a:xfrm rot="-5400000">
                <a:off x="8387497" y="3409567"/>
                <a:ext cx="126509" cy="672652"/>
              </a:xfrm>
              <a:custGeom>
                <a:rect b="b" l="l" r="r" t="t"/>
                <a:pathLst>
                  <a:path extrusionOk="0" h="9485" w="3466">
                    <a:moveTo>
                      <a:pt x="0" y="1"/>
                    </a:moveTo>
                    <a:lnTo>
                      <a:pt x="0" y="9484"/>
                    </a:lnTo>
                    <a:lnTo>
                      <a:pt x="3465" y="9484"/>
                    </a:lnTo>
                    <a:lnTo>
                      <a:pt x="3465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2"/>
              <p:cNvSpPr/>
              <p:nvPr/>
            </p:nvSpPr>
            <p:spPr>
              <a:xfrm rot="-5400000">
                <a:off x="8387497" y="3159440"/>
                <a:ext cx="126509" cy="672652"/>
              </a:xfrm>
              <a:custGeom>
                <a:rect b="b" l="l" r="r" t="t"/>
                <a:pathLst>
                  <a:path extrusionOk="0" h="9485" w="3466">
                    <a:moveTo>
                      <a:pt x="0" y="1"/>
                    </a:moveTo>
                    <a:lnTo>
                      <a:pt x="0" y="9484"/>
                    </a:lnTo>
                    <a:lnTo>
                      <a:pt x="3465" y="9484"/>
                    </a:lnTo>
                    <a:lnTo>
                      <a:pt x="3465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2"/>
              <p:cNvSpPr/>
              <p:nvPr/>
            </p:nvSpPr>
            <p:spPr>
              <a:xfrm rot="-5400000">
                <a:off x="8387497" y="2909314"/>
                <a:ext cx="126509" cy="672652"/>
              </a:xfrm>
              <a:custGeom>
                <a:rect b="b" l="l" r="r" t="t"/>
                <a:pathLst>
                  <a:path extrusionOk="0" h="9485" w="3466">
                    <a:moveTo>
                      <a:pt x="0" y="1"/>
                    </a:moveTo>
                    <a:lnTo>
                      <a:pt x="0" y="9484"/>
                    </a:lnTo>
                    <a:lnTo>
                      <a:pt x="3465" y="9484"/>
                    </a:lnTo>
                    <a:lnTo>
                      <a:pt x="3465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2"/>
              <p:cNvSpPr/>
              <p:nvPr/>
            </p:nvSpPr>
            <p:spPr>
              <a:xfrm rot="-5400000">
                <a:off x="8387478" y="2659169"/>
                <a:ext cx="126545" cy="672652"/>
              </a:xfrm>
              <a:custGeom>
                <a:rect b="b" l="l" r="r" t="t"/>
                <a:pathLst>
                  <a:path extrusionOk="0" h="9485" w="3467">
                    <a:moveTo>
                      <a:pt x="1" y="1"/>
                    </a:moveTo>
                    <a:lnTo>
                      <a:pt x="1" y="9484"/>
                    </a:lnTo>
                    <a:lnTo>
                      <a:pt x="3466" y="9484"/>
                    </a:ln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2"/>
              <p:cNvSpPr/>
              <p:nvPr/>
            </p:nvSpPr>
            <p:spPr>
              <a:xfrm rot="-5400000">
                <a:off x="8387497" y="2409025"/>
                <a:ext cx="126509" cy="672652"/>
              </a:xfrm>
              <a:custGeom>
                <a:rect b="b" l="l" r="r" t="t"/>
                <a:pathLst>
                  <a:path extrusionOk="0" h="9485" w="3466">
                    <a:moveTo>
                      <a:pt x="1" y="1"/>
                    </a:moveTo>
                    <a:lnTo>
                      <a:pt x="1" y="9484"/>
                    </a:lnTo>
                    <a:lnTo>
                      <a:pt x="3466" y="9484"/>
                    </a:ln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9" name="Google Shape;959;p32"/>
            <p:cNvGrpSpPr/>
            <p:nvPr/>
          </p:nvGrpSpPr>
          <p:grpSpPr>
            <a:xfrm>
              <a:off x="7274813" y="4158702"/>
              <a:ext cx="1540067" cy="687298"/>
              <a:chOff x="-363350" y="-51188"/>
              <a:chExt cx="1540067" cy="687298"/>
            </a:xfrm>
          </p:grpSpPr>
          <p:sp>
            <p:nvSpPr>
              <p:cNvPr id="960" name="Google Shape;960;p32"/>
              <p:cNvSpPr/>
              <p:nvPr/>
            </p:nvSpPr>
            <p:spPr>
              <a:xfrm rot="5400000">
                <a:off x="1129720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2"/>
              <p:cNvSpPr/>
              <p:nvPr/>
            </p:nvSpPr>
            <p:spPr>
              <a:xfrm rot="5400000">
                <a:off x="84087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2"/>
              <p:cNvSpPr/>
              <p:nvPr/>
            </p:nvSpPr>
            <p:spPr>
              <a:xfrm rot="5400000">
                <a:off x="551385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2"/>
              <p:cNvSpPr/>
              <p:nvPr/>
            </p:nvSpPr>
            <p:spPr>
              <a:xfrm rot="5400000">
                <a:off x="262582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4" name="Google Shape;964;p32"/>
              <p:cNvGrpSpPr/>
              <p:nvPr/>
            </p:nvGrpSpPr>
            <p:grpSpPr>
              <a:xfrm>
                <a:off x="-363350" y="-51188"/>
                <a:ext cx="1540067" cy="687298"/>
                <a:chOff x="-363350" y="-51188"/>
                <a:chExt cx="1540067" cy="687298"/>
              </a:xfrm>
            </p:grpSpPr>
            <p:sp>
              <p:nvSpPr>
                <p:cNvPr id="965" name="Google Shape;965;p32"/>
                <p:cNvSpPr/>
                <p:nvPr/>
              </p:nvSpPr>
              <p:spPr>
                <a:xfrm rot="5400000">
                  <a:off x="108209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32"/>
                <p:cNvSpPr/>
                <p:nvPr/>
              </p:nvSpPr>
              <p:spPr>
                <a:xfrm rot="5400000">
                  <a:off x="1129720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32"/>
                <p:cNvSpPr/>
                <p:nvPr/>
              </p:nvSpPr>
              <p:spPr>
                <a:xfrm rot="5400000">
                  <a:off x="792652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32"/>
                <p:cNvSpPr/>
                <p:nvPr/>
              </p:nvSpPr>
              <p:spPr>
                <a:xfrm rot="5400000">
                  <a:off x="84087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32"/>
                <p:cNvSpPr/>
                <p:nvPr/>
              </p:nvSpPr>
              <p:spPr>
                <a:xfrm rot="5400000">
                  <a:off x="50445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32"/>
                <p:cNvSpPr/>
                <p:nvPr/>
              </p:nvSpPr>
              <p:spPr>
                <a:xfrm rot="5400000">
                  <a:off x="551385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32"/>
                <p:cNvSpPr/>
                <p:nvPr/>
              </p:nvSpPr>
              <p:spPr>
                <a:xfrm rot="5400000">
                  <a:off x="21496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32"/>
                <p:cNvSpPr/>
                <p:nvPr/>
              </p:nvSpPr>
              <p:spPr>
                <a:xfrm rot="5400000">
                  <a:off x="262582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32"/>
                <p:cNvSpPr/>
                <p:nvPr/>
              </p:nvSpPr>
              <p:spPr>
                <a:xfrm rot="5400000">
                  <a:off x="-74529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32"/>
                <p:cNvSpPr/>
                <p:nvPr/>
              </p:nvSpPr>
              <p:spPr>
                <a:xfrm rot="5400000">
                  <a:off x="-2626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32"/>
                <p:cNvSpPr/>
                <p:nvPr/>
              </p:nvSpPr>
              <p:spPr>
                <a:xfrm rot="5400000">
                  <a:off x="-36268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32"/>
                <p:cNvSpPr/>
                <p:nvPr/>
              </p:nvSpPr>
              <p:spPr>
                <a:xfrm rot="5400000">
                  <a:off x="-315753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32"/>
                <p:cNvSpPr/>
                <p:nvPr/>
              </p:nvSpPr>
              <p:spPr>
                <a:xfrm rot="5400000">
                  <a:off x="108209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32"/>
                <p:cNvSpPr/>
                <p:nvPr/>
              </p:nvSpPr>
              <p:spPr>
                <a:xfrm rot="5400000">
                  <a:off x="1129720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32"/>
                <p:cNvSpPr/>
                <p:nvPr/>
              </p:nvSpPr>
              <p:spPr>
                <a:xfrm rot="5400000">
                  <a:off x="792652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32"/>
                <p:cNvSpPr/>
                <p:nvPr/>
              </p:nvSpPr>
              <p:spPr>
                <a:xfrm rot="5400000">
                  <a:off x="84087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32"/>
                <p:cNvSpPr/>
                <p:nvPr/>
              </p:nvSpPr>
              <p:spPr>
                <a:xfrm rot="5400000">
                  <a:off x="50445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32"/>
                <p:cNvSpPr/>
                <p:nvPr/>
              </p:nvSpPr>
              <p:spPr>
                <a:xfrm rot="5400000">
                  <a:off x="551385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32"/>
                <p:cNvSpPr/>
                <p:nvPr/>
              </p:nvSpPr>
              <p:spPr>
                <a:xfrm rot="5400000">
                  <a:off x="21496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32"/>
                <p:cNvSpPr/>
                <p:nvPr/>
              </p:nvSpPr>
              <p:spPr>
                <a:xfrm rot="5400000">
                  <a:off x="262582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32"/>
                <p:cNvSpPr/>
                <p:nvPr/>
              </p:nvSpPr>
              <p:spPr>
                <a:xfrm rot="5400000">
                  <a:off x="108209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32"/>
                <p:cNvSpPr/>
                <p:nvPr/>
              </p:nvSpPr>
              <p:spPr>
                <a:xfrm rot="5400000">
                  <a:off x="792652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32"/>
                <p:cNvSpPr/>
                <p:nvPr/>
              </p:nvSpPr>
              <p:spPr>
                <a:xfrm rot="5400000">
                  <a:off x="50445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32"/>
                <p:cNvSpPr/>
                <p:nvPr/>
              </p:nvSpPr>
              <p:spPr>
                <a:xfrm rot="5400000">
                  <a:off x="21496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7"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3"/>
          <p:cNvSpPr txBox="1"/>
          <p:nvPr>
            <p:ph idx="1" type="body"/>
          </p:nvPr>
        </p:nvSpPr>
        <p:spPr>
          <a:xfrm>
            <a:off x="1547161" y="2037707"/>
            <a:ext cx="5781300" cy="23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991" name="Google Shape;991;p33"/>
          <p:cNvSpPr txBox="1"/>
          <p:nvPr>
            <p:ph type="title"/>
          </p:nvPr>
        </p:nvSpPr>
        <p:spPr>
          <a:xfrm>
            <a:off x="617550" y="556392"/>
            <a:ext cx="79089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992" name="Google Shape;992;p33"/>
          <p:cNvGrpSpPr/>
          <p:nvPr/>
        </p:nvGrpSpPr>
        <p:grpSpPr>
          <a:xfrm>
            <a:off x="76247" y="76200"/>
            <a:ext cx="8991506" cy="4991091"/>
            <a:chOff x="76247" y="76200"/>
            <a:chExt cx="8991506" cy="4991091"/>
          </a:xfrm>
        </p:grpSpPr>
        <p:sp>
          <p:nvSpPr>
            <p:cNvPr id="993" name="Google Shape;993;p33"/>
            <p:cNvSpPr/>
            <p:nvPr/>
          </p:nvSpPr>
          <p:spPr>
            <a:xfrm>
              <a:off x="76272" y="76209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4" name="Google Shape;994;p33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995" name="Google Shape;995;p33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6" name="Google Shape;996;p33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997" name="Google Shape;997;p33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998" name="Google Shape;998;p33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9" name="Google Shape;999;p33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0" name="Google Shape;1000;p33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01" name="Google Shape;1001;p33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002" name="Google Shape;1002;p33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3" name="Google Shape;1003;p33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04" name="Google Shape;1004;p33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005" name="Google Shape;1005;p33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6" name="Google Shape;1006;p33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007" name="Google Shape;1007;p33"/>
          <p:cNvGrpSpPr/>
          <p:nvPr/>
        </p:nvGrpSpPr>
        <p:grpSpPr>
          <a:xfrm>
            <a:off x="722364" y="496717"/>
            <a:ext cx="8205074" cy="4108692"/>
            <a:chOff x="722364" y="496717"/>
            <a:chExt cx="8205074" cy="4108692"/>
          </a:xfrm>
        </p:grpSpPr>
        <p:grpSp>
          <p:nvGrpSpPr>
            <p:cNvPr id="1008" name="Google Shape;1008;p33"/>
            <p:cNvGrpSpPr/>
            <p:nvPr/>
          </p:nvGrpSpPr>
          <p:grpSpPr>
            <a:xfrm rot="5400000">
              <a:off x="-578695" y="2796666"/>
              <a:ext cx="3109801" cy="507683"/>
              <a:chOff x="6856163" y="688475"/>
              <a:chExt cx="2083200" cy="525988"/>
            </a:xfrm>
          </p:grpSpPr>
          <p:cxnSp>
            <p:nvCxnSpPr>
              <p:cNvPr id="1009" name="Google Shape;1009;p33"/>
              <p:cNvCxnSpPr/>
              <p:nvPr/>
            </p:nvCxnSpPr>
            <p:spPr>
              <a:xfrm>
                <a:off x="6856163" y="688475"/>
                <a:ext cx="2083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0" name="Google Shape;1010;p33"/>
              <p:cNvCxnSpPr/>
              <p:nvPr/>
            </p:nvCxnSpPr>
            <p:spPr>
              <a:xfrm>
                <a:off x="6856163" y="863804"/>
                <a:ext cx="2083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1" name="Google Shape;1011;p33"/>
              <p:cNvCxnSpPr/>
              <p:nvPr/>
            </p:nvCxnSpPr>
            <p:spPr>
              <a:xfrm>
                <a:off x="6856163" y="1039133"/>
                <a:ext cx="2083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2" name="Google Shape;1012;p33"/>
              <p:cNvCxnSpPr/>
              <p:nvPr/>
            </p:nvCxnSpPr>
            <p:spPr>
              <a:xfrm>
                <a:off x="6856163" y="1214463"/>
                <a:ext cx="2083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13" name="Google Shape;1013;p33"/>
            <p:cNvGrpSpPr/>
            <p:nvPr/>
          </p:nvGrpSpPr>
          <p:grpSpPr>
            <a:xfrm>
              <a:off x="7611021" y="496717"/>
              <a:ext cx="1316416" cy="587453"/>
              <a:chOff x="7611021" y="496717"/>
              <a:chExt cx="1316416" cy="587453"/>
            </a:xfrm>
          </p:grpSpPr>
          <p:sp>
            <p:nvSpPr>
              <p:cNvPr id="1014" name="Google Shape;1014;p33"/>
              <p:cNvSpPr/>
              <p:nvPr/>
            </p:nvSpPr>
            <p:spPr>
              <a:xfrm rot="-5400000">
                <a:off x="7610489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7651175" y="496717"/>
                <a:ext cx="0" cy="80307"/>
              </a:xfrm>
              <a:custGeom>
                <a:rect b="b" l="l" r="r" t="t"/>
                <a:pathLst>
                  <a:path extrusionOk="0" fill="none" h="2190" w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 rot="-5400000">
                <a:off x="7857902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7898074" y="496167"/>
                <a:ext cx="0" cy="81407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 rot="-5400000">
                <a:off x="8104251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8145523" y="496167"/>
                <a:ext cx="0" cy="81407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 rot="-5400000">
                <a:off x="8351700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8392386" y="496717"/>
                <a:ext cx="0" cy="80307"/>
              </a:xfrm>
              <a:custGeom>
                <a:rect b="b" l="l" r="r" t="t"/>
                <a:pathLst>
                  <a:path extrusionOk="0" fill="none" h="2190" w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 rot="-5400000">
                <a:off x="8599149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3"/>
              <p:cNvSpPr/>
              <p:nvPr/>
            </p:nvSpPr>
            <p:spPr>
              <a:xfrm>
                <a:off x="8639285" y="496167"/>
                <a:ext cx="0" cy="81407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 rot="-5400000">
                <a:off x="8845462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3"/>
              <p:cNvSpPr/>
              <p:nvPr/>
            </p:nvSpPr>
            <p:spPr>
              <a:xfrm>
                <a:off x="8886734" y="496167"/>
                <a:ext cx="0" cy="81407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 rot="-5400000">
                <a:off x="7610489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 rot="-5400000">
                <a:off x="7651156" y="74972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 rot="-5400000">
                <a:off x="7857902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 rot="-5400000">
                <a:off x="7898056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 rot="-5400000">
                <a:off x="8104251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 rot="-5400000">
                <a:off x="8145505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 rot="-5400000">
                <a:off x="8351700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3"/>
              <p:cNvSpPr/>
              <p:nvPr/>
            </p:nvSpPr>
            <p:spPr>
              <a:xfrm rot="-5400000">
                <a:off x="8392367" y="74972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3"/>
              <p:cNvSpPr/>
              <p:nvPr/>
            </p:nvSpPr>
            <p:spPr>
              <a:xfrm rot="-5400000">
                <a:off x="8599149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 rot="-5400000">
                <a:off x="8639266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 rot="-5400000">
                <a:off x="8845462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 rot="-5400000">
                <a:off x="8886715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 rot="-5400000">
                <a:off x="7610489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 rot="-5400000">
                <a:off x="7651156" y="100388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 rot="-5400000">
                <a:off x="7857902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3"/>
              <p:cNvSpPr/>
              <p:nvPr/>
            </p:nvSpPr>
            <p:spPr>
              <a:xfrm rot="-5400000">
                <a:off x="7898056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3"/>
              <p:cNvSpPr/>
              <p:nvPr/>
            </p:nvSpPr>
            <p:spPr>
              <a:xfrm rot="-5400000">
                <a:off x="8104251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3"/>
              <p:cNvSpPr/>
              <p:nvPr/>
            </p:nvSpPr>
            <p:spPr>
              <a:xfrm rot="-5400000">
                <a:off x="8145505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3"/>
              <p:cNvSpPr/>
              <p:nvPr/>
            </p:nvSpPr>
            <p:spPr>
              <a:xfrm rot="-5400000">
                <a:off x="8351700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3"/>
              <p:cNvSpPr/>
              <p:nvPr/>
            </p:nvSpPr>
            <p:spPr>
              <a:xfrm rot="-5400000">
                <a:off x="8392367" y="100388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3"/>
              <p:cNvSpPr/>
              <p:nvPr/>
            </p:nvSpPr>
            <p:spPr>
              <a:xfrm rot="-5400000">
                <a:off x="8599149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3"/>
              <p:cNvSpPr/>
              <p:nvPr/>
            </p:nvSpPr>
            <p:spPr>
              <a:xfrm rot="-5400000">
                <a:off x="8639266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3"/>
              <p:cNvSpPr/>
              <p:nvPr/>
            </p:nvSpPr>
            <p:spPr>
              <a:xfrm rot="-5400000">
                <a:off x="8845462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3"/>
              <p:cNvSpPr/>
              <p:nvPr/>
            </p:nvSpPr>
            <p:spPr>
              <a:xfrm rot="-5400000">
                <a:off x="8886715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_1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4"/>
          <p:cNvSpPr txBox="1"/>
          <p:nvPr>
            <p:ph idx="1" type="subTitle"/>
          </p:nvPr>
        </p:nvSpPr>
        <p:spPr>
          <a:xfrm>
            <a:off x="1136675" y="2446873"/>
            <a:ext cx="4837800" cy="10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52" name="Google Shape;1052;p34"/>
          <p:cNvSpPr txBox="1"/>
          <p:nvPr>
            <p:ph type="title"/>
          </p:nvPr>
        </p:nvSpPr>
        <p:spPr>
          <a:xfrm>
            <a:off x="1136675" y="1920697"/>
            <a:ext cx="48378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1053" name="Google Shape;1053;p34"/>
          <p:cNvGrpSpPr/>
          <p:nvPr/>
        </p:nvGrpSpPr>
        <p:grpSpPr>
          <a:xfrm>
            <a:off x="814976" y="550715"/>
            <a:ext cx="4606214" cy="4151335"/>
            <a:chOff x="814976" y="550715"/>
            <a:chExt cx="4606214" cy="4151335"/>
          </a:xfrm>
        </p:grpSpPr>
        <p:grpSp>
          <p:nvGrpSpPr>
            <p:cNvPr id="1054" name="Google Shape;1054;p34"/>
            <p:cNvGrpSpPr/>
            <p:nvPr/>
          </p:nvGrpSpPr>
          <p:grpSpPr>
            <a:xfrm rot="5400000">
              <a:off x="1052946" y="3287133"/>
              <a:ext cx="840476" cy="1316416"/>
              <a:chOff x="6413750" y="827800"/>
              <a:chExt cx="573000" cy="897475"/>
            </a:xfrm>
          </p:grpSpPr>
          <p:sp>
            <p:nvSpPr>
              <p:cNvPr id="1055" name="Google Shape;1055;p34"/>
              <p:cNvSpPr/>
              <p:nvPr/>
            </p:nvSpPr>
            <p:spPr>
              <a:xfrm>
                <a:off x="6931250" y="855175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>
                <a:off x="6959375" y="827800"/>
                <a:ext cx="0" cy="54750"/>
              </a:xfrm>
              <a:custGeom>
                <a:rect b="b" l="l" r="r" t="t"/>
                <a:pathLst>
                  <a:path extrusionOk="0" fill="none" h="2190" w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4"/>
              <p:cNvSpPr/>
              <p:nvPr/>
            </p:nvSpPr>
            <p:spPr>
              <a:xfrm>
                <a:off x="6931250" y="102385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4"/>
              <p:cNvSpPr/>
              <p:nvPr/>
            </p:nvSpPr>
            <p:spPr>
              <a:xfrm>
                <a:off x="6959375" y="995750"/>
                <a:ext cx="0" cy="55500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4"/>
              <p:cNvSpPr/>
              <p:nvPr/>
            </p:nvSpPr>
            <p:spPr>
              <a:xfrm>
                <a:off x="6931250" y="11918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4"/>
              <p:cNvSpPr/>
              <p:nvPr/>
            </p:nvSpPr>
            <p:spPr>
              <a:xfrm>
                <a:off x="6959375" y="1164450"/>
                <a:ext cx="0" cy="55500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4"/>
              <p:cNvSpPr/>
              <p:nvPr/>
            </p:nvSpPr>
            <p:spPr>
              <a:xfrm>
                <a:off x="6931250" y="13605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4"/>
              <p:cNvSpPr/>
              <p:nvPr/>
            </p:nvSpPr>
            <p:spPr>
              <a:xfrm>
                <a:off x="6959375" y="1333125"/>
                <a:ext cx="0" cy="54750"/>
              </a:xfrm>
              <a:custGeom>
                <a:rect b="b" l="l" r="r" t="t"/>
                <a:pathLst>
                  <a:path extrusionOk="0" fill="none" h="2190" w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4"/>
              <p:cNvSpPr/>
              <p:nvPr/>
            </p:nvSpPr>
            <p:spPr>
              <a:xfrm>
                <a:off x="6931250" y="15292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6959375" y="1501075"/>
                <a:ext cx="0" cy="55500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6931250" y="1697125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6959375" y="1669775"/>
                <a:ext cx="0" cy="55500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6758750" y="855175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>
                <a:off x="6786875" y="827800"/>
                <a:ext cx="25" cy="54750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6758750" y="102385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4"/>
              <p:cNvSpPr/>
              <p:nvPr/>
            </p:nvSpPr>
            <p:spPr>
              <a:xfrm>
                <a:off x="6786875" y="995750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4"/>
              <p:cNvSpPr/>
              <p:nvPr/>
            </p:nvSpPr>
            <p:spPr>
              <a:xfrm>
                <a:off x="6758750" y="11918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4"/>
              <p:cNvSpPr/>
              <p:nvPr/>
            </p:nvSpPr>
            <p:spPr>
              <a:xfrm>
                <a:off x="6786875" y="1164450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4"/>
              <p:cNvSpPr/>
              <p:nvPr/>
            </p:nvSpPr>
            <p:spPr>
              <a:xfrm>
                <a:off x="6758750" y="13605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4"/>
              <p:cNvSpPr/>
              <p:nvPr/>
            </p:nvSpPr>
            <p:spPr>
              <a:xfrm>
                <a:off x="6786875" y="1333125"/>
                <a:ext cx="25" cy="54750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4"/>
              <p:cNvSpPr/>
              <p:nvPr/>
            </p:nvSpPr>
            <p:spPr>
              <a:xfrm>
                <a:off x="6758750" y="15292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4"/>
              <p:cNvSpPr/>
              <p:nvPr/>
            </p:nvSpPr>
            <p:spPr>
              <a:xfrm>
                <a:off x="6786875" y="1501075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4"/>
              <p:cNvSpPr/>
              <p:nvPr/>
            </p:nvSpPr>
            <p:spPr>
              <a:xfrm>
                <a:off x="6758750" y="1697125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4"/>
              <p:cNvSpPr/>
              <p:nvPr/>
            </p:nvSpPr>
            <p:spPr>
              <a:xfrm>
                <a:off x="6786875" y="1669775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4"/>
              <p:cNvSpPr/>
              <p:nvPr/>
            </p:nvSpPr>
            <p:spPr>
              <a:xfrm>
                <a:off x="6586250" y="855175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4"/>
              <p:cNvSpPr/>
              <p:nvPr/>
            </p:nvSpPr>
            <p:spPr>
              <a:xfrm>
                <a:off x="6613600" y="827800"/>
                <a:ext cx="25" cy="54750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4"/>
              <p:cNvSpPr/>
              <p:nvPr/>
            </p:nvSpPr>
            <p:spPr>
              <a:xfrm>
                <a:off x="6586250" y="102385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4"/>
              <p:cNvSpPr/>
              <p:nvPr/>
            </p:nvSpPr>
            <p:spPr>
              <a:xfrm>
                <a:off x="6613600" y="995750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4"/>
              <p:cNvSpPr/>
              <p:nvPr/>
            </p:nvSpPr>
            <p:spPr>
              <a:xfrm>
                <a:off x="6586250" y="11918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4"/>
              <p:cNvSpPr/>
              <p:nvPr/>
            </p:nvSpPr>
            <p:spPr>
              <a:xfrm>
                <a:off x="6613600" y="1164450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4"/>
              <p:cNvSpPr/>
              <p:nvPr/>
            </p:nvSpPr>
            <p:spPr>
              <a:xfrm>
                <a:off x="6586250" y="13605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4"/>
              <p:cNvSpPr/>
              <p:nvPr/>
            </p:nvSpPr>
            <p:spPr>
              <a:xfrm>
                <a:off x="6613600" y="1333125"/>
                <a:ext cx="25" cy="54750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4"/>
              <p:cNvSpPr/>
              <p:nvPr/>
            </p:nvSpPr>
            <p:spPr>
              <a:xfrm>
                <a:off x="6586250" y="15292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4"/>
              <p:cNvSpPr/>
              <p:nvPr/>
            </p:nvSpPr>
            <p:spPr>
              <a:xfrm>
                <a:off x="6613600" y="1501075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4"/>
              <p:cNvSpPr/>
              <p:nvPr/>
            </p:nvSpPr>
            <p:spPr>
              <a:xfrm>
                <a:off x="6586250" y="1697125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4"/>
              <p:cNvSpPr/>
              <p:nvPr/>
            </p:nvSpPr>
            <p:spPr>
              <a:xfrm>
                <a:off x="6613600" y="1669775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4"/>
              <p:cNvSpPr/>
              <p:nvPr/>
            </p:nvSpPr>
            <p:spPr>
              <a:xfrm>
                <a:off x="6413750" y="855175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4"/>
              <p:cNvSpPr/>
              <p:nvPr/>
            </p:nvSpPr>
            <p:spPr>
              <a:xfrm>
                <a:off x="6441125" y="827800"/>
                <a:ext cx="25" cy="54750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4"/>
              <p:cNvSpPr/>
              <p:nvPr/>
            </p:nvSpPr>
            <p:spPr>
              <a:xfrm>
                <a:off x="6413750" y="102385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4"/>
              <p:cNvSpPr/>
              <p:nvPr/>
            </p:nvSpPr>
            <p:spPr>
              <a:xfrm>
                <a:off x="6441125" y="995750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4"/>
              <p:cNvSpPr/>
              <p:nvPr/>
            </p:nvSpPr>
            <p:spPr>
              <a:xfrm>
                <a:off x="6413750" y="11918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4"/>
              <p:cNvSpPr/>
              <p:nvPr/>
            </p:nvSpPr>
            <p:spPr>
              <a:xfrm>
                <a:off x="6441125" y="1164450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4"/>
              <p:cNvSpPr/>
              <p:nvPr/>
            </p:nvSpPr>
            <p:spPr>
              <a:xfrm>
                <a:off x="6413750" y="13605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4"/>
              <p:cNvSpPr/>
              <p:nvPr/>
            </p:nvSpPr>
            <p:spPr>
              <a:xfrm>
                <a:off x="6441125" y="1333125"/>
                <a:ext cx="25" cy="54750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4"/>
              <p:cNvSpPr/>
              <p:nvPr/>
            </p:nvSpPr>
            <p:spPr>
              <a:xfrm>
                <a:off x="6413750" y="1529200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4"/>
              <p:cNvSpPr/>
              <p:nvPr/>
            </p:nvSpPr>
            <p:spPr>
              <a:xfrm>
                <a:off x="6441125" y="1501075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4"/>
              <p:cNvSpPr/>
              <p:nvPr/>
            </p:nvSpPr>
            <p:spPr>
              <a:xfrm>
                <a:off x="6413750" y="1697125"/>
                <a:ext cx="55500" cy="25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4"/>
              <p:cNvSpPr/>
              <p:nvPr/>
            </p:nvSpPr>
            <p:spPr>
              <a:xfrm>
                <a:off x="6441125" y="1669775"/>
                <a:ext cx="25" cy="55500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3" name="Google Shape;1103;p34"/>
            <p:cNvGrpSpPr/>
            <p:nvPr/>
          </p:nvGrpSpPr>
          <p:grpSpPr>
            <a:xfrm>
              <a:off x="2097435" y="550715"/>
              <a:ext cx="3323755" cy="4151335"/>
              <a:chOff x="1945035" y="550715"/>
              <a:chExt cx="3323755" cy="4151335"/>
            </a:xfrm>
          </p:grpSpPr>
          <p:grpSp>
            <p:nvGrpSpPr>
              <p:cNvPr id="1104" name="Google Shape;1104;p34"/>
              <p:cNvGrpSpPr/>
              <p:nvPr/>
            </p:nvGrpSpPr>
            <p:grpSpPr>
              <a:xfrm>
                <a:off x="1945035" y="550715"/>
                <a:ext cx="2165692" cy="590257"/>
                <a:chOff x="489414" y="450012"/>
                <a:chExt cx="2153203" cy="586912"/>
              </a:xfrm>
            </p:grpSpPr>
            <p:sp>
              <p:nvSpPr>
                <p:cNvPr id="1105" name="Google Shape;1105;p34"/>
                <p:cNvSpPr/>
                <p:nvPr/>
              </p:nvSpPr>
              <p:spPr>
                <a:xfrm>
                  <a:off x="489414" y="450012"/>
                  <a:ext cx="2153203" cy="586912"/>
                </a:xfrm>
                <a:custGeom>
                  <a:rect b="b" l="l" r="r" t="t"/>
                  <a:pathLst>
                    <a:path extrusionOk="0" fill="none" h="13770" w="50518">
                      <a:moveTo>
                        <a:pt x="50518" y="0"/>
                      </a:moveTo>
                      <a:lnTo>
                        <a:pt x="0" y="0"/>
                      </a:lnTo>
                      <a:lnTo>
                        <a:pt x="0" y="9089"/>
                      </a:lnTo>
                      <a:lnTo>
                        <a:pt x="38755" y="9089"/>
                      </a:lnTo>
                      <a:lnTo>
                        <a:pt x="41217" y="13344"/>
                      </a:lnTo>
                      <a:cubicBezTo>
                        <a:pt x="41460" y="13770"/>
                        <a:pt x="42129" y="13587"/>
                        <a:pt x="42129" y="13101"/>
                      </a:cubicBezTo>
                      <a:lnTo>
                        <a:pt x="42129" y="9089"/>
                      </a:lnTo>
                      <a:lnTo>
                        <a:pt x="50518" y="908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34"/>
                <p:cNvSpPr/>
                <p:nvPr/>
              </p:nvSpPr>
              <p:spPr>
                <a:xfrm>
                  <a:off x="584420" y="519414"/>
                  <a:ext cx="246316" cy="246971"/>
                </a:xfrm>
                <a:custGeom>
                  <a:rect b="b" l="l" r="r" t="t"/>
                  <a:pathLst>
                    <a:path extrusionOk="0" fill="none" h="11673" w="11642">
                      <a:moveTo>
                        <a:pt x="3283" y="11672"/>
                      </a:move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34"/>
                <p:cNvSpPr/>
                <p:nvPr/>
              </p:nvSpPr>
              <p:spPr>
                <a:xfrm>
                  <a:off x="955740" y="519450"/>
                  <a:ext cx="246900" cy="246900"/>
                </a:xfrm>
                <a:prstGeom prst="noSmoking">
                  <a:avLst>
                    <a:gd fmla="val 18750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34"/>
                <p:cNvSpPr/>
                <p:nvPr/>
              </p:nvSpPr>
              <p:spPr>
                <a:xfrm>
                  <a:off x="1347581" y="519450"/>
                  <a:ext cx="133449" cy="246900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 cap="flat" cmpd="sng" w="19050">
                        <a:solidFill>
                          <a:schemeClr val="lt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  <a:noFill/>
                      <a:latin typeface="Arial"/>
                    </a:rPr>
                    <a:t>!!</a:t>
                  </a:r>
                </a:p>
              </p:txBody>
            </p:sp>
            <p:grpSp>
              <p:nvGrpSpPr>
                <p:cNvPr id="1109" name="Google Shape;1109;p34"/>
                <p:cNvGrpSpPr/>
                <p:nvPr/>
              </p:nvGrpSpPr>
              <p:grpSpPr>
                <a:xfrm>
                  <a:off x="1572867" y="731342"/>
                  <a:ext cx="294584" cy="35024"/>
                  <a:chOff x="1711525" y="661375"/>
                  <a:chExt cx="454254" cy="54000"/>
                </a:xfrm>
              </p:grpSpPr>
              <p:sp>
                <p:nvSpPr>
                  <p:cNvPr id="1110" name="Google Shape;1110;p34"/>
                  <p:cNvSpPr/>
                  <p:nvPr/>
                </p:nvSpPr>
                <p:spPr>
                  <a:xfrm>
                    <a:off x="1711525" y="661375"/>
                    <a:ext cx="54000" cy="540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1" name="Google Shape;1111;p34"/>
                  <p:cNvSpPr/>
                  <p:nvPr/>
                </p:nvSpPr>
                <p:spPr>
                  <a:xfrm>
                    <a:off x="1911652" y="661375"/>
                    <a:ext cx="54000" cy="540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2" name="Google Shape;1112;p34"/>
                  <p:cNvSpPr/>
                  <p:nvPr/>
                </p:nvSpPr>
                <p:spPr>
                  <a:xfrm>
                    <a:off x="2111779" y="661375"/>
                    <a:ext cx="54000" cy="540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113" name="Google Shape;1113;p34"/>
              <p:cNvGrpSpPr/>
              <p:nvPr/>
            </p:nvGrpSpPr>
            <p:grpSpPr>
              <a:xfrm>
                <a:off x="3115586" y="4115138"/>
                <a:ext cx="2153203" cy="586912"/>
                <a:chOff x="4270828" y="4327992"/>
                <a:chExt cx="2153203" cy="586912"/>
              </a:xfrm>
            </p:grpSpPr>
            <p:sp>
              <p:nvSpPr>
                <p:cNvPr id="1114" name="Google Shape;1114;p34"/>
                <p:cNvSpPr/>
                <p:nvPr/>
              </p:nvSpPr>
              <p:spPr>
                <a:xfrm rot="10800000">
                  <a:off x="4270828" y="4327992"/>
                  <a:ext cx="2153203" cy="586912"/>
                </a:xfrm>
                <a:custGeom>
                  <a:rect b="b" l="l" r="r" t="t"/>
                  <a:pathLst>
                    <a:path extrusionOk="0" fill="none" h="13770" w="50518">
                      <a:moveTo>
                        <a:pt x="50518" y="0"/>
                      </a:moveTo>
                      <a:lnTo>
                        <a:pt x="0" y="0"/>
                      </a:lnTo>
                      <a:lnTo>
                        <a:pt x="0" y="9089"/>
                      </a:lnTo>
                      <a:lnTo>
                        <a:pt x="38755" y="9089"/>
                      </a:lnTo>
                      <a:lnTo>
                        <a:pt x="41217" y="13344"/>
                      </a:lnTo>
                      <a:cubicBezTo>
                        <a:pt x="41460" y="13770"/>
                        <a:pt x="42129" y="13587"/>
                        <a:pt x="42129" y="13101"/>
                      </a:cubicBezTo>
                      <a:lnTo>
                        <a:pt x="42129" y="9089"/>
                      </a:lnTo>
                      <a:lnTo>
                        <a:pt x="50518" y="908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15" name="Google Shape;1115;p34"/>
                <p:cNvGrpSpPr/>
                <p:nvPr/>
              </p:nvGrpSpPr>
              <p:grpSpPr>
                <a:xfrm>
                  <a:off x="5346150" y="4812101"/>
                  <a:ext cx="294584" cy="35024"/>
                  <a:chOff x="1711525" y="661375"/>
                  <a:chExt cx="454254" cy="54000"/>
                </a:xfrm>
              </p:grpSpPr>
              <p:sp>
                <p:nvSpPr>
                  <p:cNvPr id="1116" name="Google Shape;1116;p34"/>
                  <p:cNvSpPr/>
                  <p:nvPr/>
                </p:nvSpPr>
                <p:spPr>
                  <a:xfrm>
                    <a:off x="1711525" y="661375"/>
                    <a:ext cx="54000" cy="540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7" name="Google Shape;1117;p34"/>
                  <p:cNvSpPr/>
                  <p:nvPr/>
                </p:nvSpPr>
                <p:spPr>
                  <a:xfrm>
                    <a:off x="1911652" y="661375"/>
                    <a:ext cx="54000" cy="540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8" name="Google Shape;1118;p34"/>
                  <p:cNvSpPr/>
                  <p:nvPr/>
                </p:nvSpPr>
                <p:spPr>
                  <a:xfrm>
                    <a:off x="2111779" y="661375"/>
                    <a:ext cx="54000" cy="540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19" name="Google Shape;1119;p34"/>
                <p:cNvGrpSpPr/>
                <p:nvPr/>
              </p:nvGrpSpPr>
              <p:grpSpPr>
                <a:xfrm>
                  <a:off x="4339532" y="4600225"/>
                  <a:ext cx="891886" cy="246900"/>
                  <a:chOff x="1328423" y="517474"/>
                  <a:chExt cx="891886" cy="246900"/>
                </a:xfrm>
              </p:grpSpPr>
              <p:sp>
                <p:nvSpPr>
                  <p:cNvPr id="1120" name="Google Shape;1120;p34"/>
                  <p:cNvSpPr/>
                  <p:nvPr/>
                </p:nvSpPr>
                <p:spPr>
                  <a:xfrm>
                    <a:off x="1328423" y="517750"/>
                    <a:ext cx="246348" cy="246348"/>
                  </a:xfrm>
                  <a:prstGeom prst="irregularSeal2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1" name="Google Shape;1121;p34"/>
                  <p:cNvSpPr/>
                  <p:nvPr/>
                </p:nvSpPr>
                <p:spPr>
                  <a:xfrm>
                    <a:off x="1681524" y="517474"/>
                    <a:ext cx="246900" cy="246900"/>
                  </a:xfrm>
                  <a:prstGeom prst="smileyFace">
                    <a:avLst>
                      <a:gd fmla="val -4653" name="adj"/>
                    </a:avLst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2" name="Google Shape;1122;p34"/>
                  <p:cNvSpPr/>
                  <p:nvPr/>
                </p:nvSpPr>
                <p:spPr>
                  <a:xfrm>
                    <a:off x="2035177" y="517486"/>
                    <a:ext cx="185132" cy="246876"/>
                  </a:xfrm>
                  <a:custGeom>
                    <a:rect b="b" l="l" r="r" t="t"/>
                    <a:pathLst>
                      <a:path extrusionOk="0" h="40705" w="30238">
                        <a:moveTo>
                          <a:pt x="21063" y="0"/>
                        </a:moveTo>
                        <a:lnTo>
                          <a:pt x="14602" y="13956"/>
                        </a:lnTo>
                        <a:lnTo>
                          <a:pt x="8529" y="5470"/>
                        </a:lnTo>
                        <a:lnTo>
                          <a:pt x="0" y="40704"/>
                        </a:lnTo>
                        <a:lnTo>
                          <a:pt x="11802" y="21321"/>
                        </a:lnTo>
                        <a:lnTo>
                          <a:pt x="17445" y="30280"/>
                        </a:lnTo>
                        <a:lnTo>
                          <a:pt x="30237" y="9045"/>
                        </a:lnTo>
                        <a:lnTo>
                          <a:pt x="21063" y="0"/>
                        </a:lnTo>
                        <a:close/>
                      </a:path>
                    </a:pathLst>
                  </a:cu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35"/>
          <p:cNvGrpSpPr/>
          <p:nvPr/>
        </p:nvGrpSpPr>
        <p:grpSpPr>
          <a:xfrm>
            <a:off x="76247" y="76200"/>
            <a:ext cx="8991506" cy="4991091"/>
            <a:chOff x="76247" y="76200"/>
            <a:chExt cx="8991506" cy="4991091"/>
          </a:xfrm>
        </p:grpSpPr>
        <p:sp>
          <p:nvSpPr>
            <p:cNvPr id="1125" name="Google Shape;1125;p35"/>
            <p:cNvSpPr/>
            <p:nvPr/>
          </p:nvSpPr>
          <p:spPr>
            <a:xfrm>
              <a:off x="76272" y="76209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6" name="Google Shape;1126;p35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1127" name="Google Shape;1127;p35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8" name="Google Shape;1128;p35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129" name="Google Shape;1129;p35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130" name="Google Shape;1130;p35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1" name="Google Shape;1131;p35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2" name="Google Shape;1132;p35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33" name="Google Shape;1133;p35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134" name="Google Shape;1134;p35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5" name="Google Shape;1135;p35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36" name="Google Shape;1136;p35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137" name="Google Shape;1137;p35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8" name="Google Shape;1138;p35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1139" name="Google Shape;1139;p35"/>
          <p:cNvSpPr txBox="1"/>
          <p:nvPr>
            <p:ph type="title"/>
          </p:nvPr>
        </p:nvSpPr>
        <p:spPr>
          <a:xfrm>
            <a:off x="617550" y="556400"/>
            <a:ext cx="6570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1140" name="Google Shape;1140;p35"/>
          <p:cNvGrpSpPr/>
          <p:nvPr/>
        </p:nvGrpSpPr>
        <p:grpSpPr>
          <a:xfrm rot="5400000">
            <a:off x="6447470" y="2448705"/>
            <a:ext cx="4336389" cy="507683"/>
            <a:chOff x="6856163" y="688475"/>
            <a:chExt cx="2083200" cy="525988"/>
          </a:xfrm>
        </p:grpSpPr>
        <p:cxnSp>
          <p:nvCxnSpPr>
            <p:cNvPr id="1141" name="Google Shape;1141;p35"/>
            <p:cNvCxnSpPr/>
            <p:nvPr/>
          </p:nvCxnSpPr>
          <p:spPr>
            <a:xfrm>
              <a:off x="6856163" y="688475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42" name="Google Shape;1142;p35"/>
            <p:cNvCxnSpPr/>
            <p:nvPr/>
          </p:nvCxnSpPr>
          <p:spPr>
            <a:xfrm>
              <a:off x="6856163" y="863804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43" name="Google Shape;1143;p35"/>
            <p:cNvCxnSpPr/>
            <p:nvPr/>
          </p:nvCxnSpPr>
          <p:spPr>
            <a:xfrm>
              <a:off x="6856163" y="1039133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35"/>
            <p:cNvCxnSpPr/>
            <p:nvPr/>
          </p:nvCxnSpPr>
          <p:spPr>
            <a:xfrm>
              <a:off x="6856163" y="1214463"/>
              <a:ext cx="2083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0_1"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36"/>
          <p:cNvGrpSpPr/>
          <p:nvPr/>
        </p:nvGrpSpPr>
        <p:grpSpPr>
          <a:xfrm>
            <a:off x="76247" y="76200"/>
            <a:ext cx="8991506" cy="4991091"/>
            <a:chOff x="76247" y="76200"/>
            <a:chExt cx="8991506" cy="4991091"/>
          </a:xfrm>
        </p:grpSpPr>
        <p:sp>
          <p:nvSpPr>
            <p:cNvPr id="1147" name="Google Shape;1147;p36"/>
            <p:cNvSpPr/>
            <p:nvPr/>
          </p:nvSpPr>
          <p:spPr>
            <a:xfrm>
              <a:off x="76272" y="76209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8" name="Google Shape;1148;p36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1149" name="Google Shape;1149;p36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0" name="Google Shape;1150;p36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151" name="Google Shape;1151;p36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152" name="Google Shape;1152;p36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3" name="Google Shape;1153;p36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4" name="Google Shape;1154;p36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55" name="Google Shape;1155;p36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156" name="Google Shape;1156;p36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7" name="Google Shape;1157;p36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58" name="Google Shape;1158;p36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159" name="Google Shape;1159;p36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0" name="Google Shape;1160;p36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1161" name="Google Shape;1161;p36"/>
          <p:cNvSpPr txBox="1"/>
          <p:nvPr>
            <p:ph type="title"/>
          </p:nvPr>
        </p:nvSpPr>
        <p:spPr>
          <a:xfrm>
            <a:off x="617550" y="556400"/>
            <a:ext cx="58839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1162" name="Google Shape;1162;p36"/>
          <p:cNvGrpSpPr/>
          <p:nvPr/>
        </p:nvGrpSpPr>
        <p:grpSpPr>
          <a:xfrm>
            <a:off x="7121857" y="496717"/>
            <a:ext cx="1805581" cy="587453"/>
            <a:chOff x="7121857" y="496717"/>
            <a:chExt cx="1805581" cy="587453"/>
          </a:xfrm>
        </p:grpSpPr>
        <p:grpSp>
          <p:nvGrpSpPr>
            <p:cNvPr id="1163" name="Google Shape;1163;p36"/>
            <p:cNvGrpSpPr/>
            <p:nvPr/>
          </p:nvGrpSpPr>
          <p:grpSpPr>
            <a:xfrm>
              <a:off x="7611021" y="496717"/>
              <a:ext cx="1316416" cy="587453"/>
              <a:chOff x="7611021" y="496717"/>
              <a:chExt cx="1316416" cy="587453"/>
            </a:xfrm>
          </p:grpSpPr>
          <p:sp>
            <p:nvSpPr>
              <p:cNvPr id="1164" name="Google Shape;1164;p36"/>
              <p:cNvSpPr/>
              <p:nvPr/>
            </p:nvSpPr>
            <p:spPr>
              <a:xfrm rot="-5400000">
                <a:off x="7610489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6"/>
              <p:cNvSpPr/>
              <p:nvPr/>
            </p:nvSpPr>
            <p:spPr>
              <a:xfrm>
                <a:off x="7651175" y="496717"/>
                <a:ext cx="0" cy="80307"/>
              </a:xfrm>
              <a:custGeom>
                <a:rect b="b" l="l" r="r" t="t"/>
                <a:pathLst>
                  <a:path extrusionOk="0" fill="none" h="2190" w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6"/>
              <p:cNvSpPr/>
              <p:nvPr/>
            </p:nvSpPr>
            <p:spPr>
              <a:xfrm rot="-5400000">
                <a:off x="7857902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6"/>
              <p:cNvSpPr/>
              <p:nvPr/>
            </p:nvSpPr>
            <p:spPr>
              <a:xfrm>
                <a:off x="7898074" y="496167"/>
                <a:ext cx="0" cy="81407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6"/>
              <p:cNvSpPr/>
              <p:nvPr/>
            </p:nvSpPr>
            <p:spPr>
              <a:xfrm rot="-5400000">
                <a:off x="8104251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6"/>
              <p:cNvSpPr/>
              <p:nvPr/>
            </p:nvSpPr>
            <p:spPr>
              <a:xfrm>
                <a:off x="8145523" y="496167"/>
                <a:ext cx="0" cy="81407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6"/>
              <p:cNvSpPr/>
              <p:nvPr/>
            </p:nvSpPr>
            <p:spPr>
              <a:xfrm rot="-5400000">
                <a:off x="8351700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6"/>
              <p:cNvSpPr/>
              <p:nvPr/>
            </p:nvSpPr>
            <p:spPr>
              <a:xfrm>
                <a:off x="8392386" y="496717"/>
                <a:ext cx="0" cy="80307"/>
              </a:xfrm>
              <a:custGeom>
                <a:rect b="b" l="l" r="r" t="t"/>
                <a:pathLst>
                  <a:path extrusionOk="0" fill="none" h="2190" w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6"/>
              <p:cNvSpPr/>
              <p:nvPr/>
            </p:nvSpPr>
            <p:spPr>
              <a:xfrm rot="-5400000">
                <a:off x="8599149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6"/>
              <p:cNvSpPr/>
              <p:nvPr/>
            </p:nvSpPr>
            <p:spPr>
              <a:xfrm>
                <a:off x="8639285" y="496167"/>
                <a:ext cx="0" cy="81407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6"/>
              <p:cNvSpPr/>
              <p:nvPr/>
            </p:nvSpPr>
            <p:spPr>
              <a:xfrm rot="-5400000">
                <a:off x="8845462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6"/>
              <p:cNvSpPr/>
              <p:nvPr/>
            </p:nvSpPr>
            <p:spPr>
              <a:xfrm>
                <a:off x="8886734" y="496167"/>
                <a:ext cx="0" cy="81407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6"/>
              <p:cNvSpPr/>
              <p:nvPr/>
            </p:nvSpPr>
            <p:spPr>
              <a:xfrm rot="-5400000">
                <a:off x="7610489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6"/>
              <p:cNvSpPr/>
              <p:nvPr/>
            </p:nvSpPr>
            <p:spPr>
              <a:xfrm rot="-5400000">
                <a:off x="7651156" y="74972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6"/>
              <p:cNvSpPr/>
              <p:nvPr/>
            </p:nvSpPr>
            <p:spPr>
              <a:xfrm rot="-5400000">
                <a:off x="7857902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6"/>
              <p:cNvSpPr/>
              <p:nvPr/>
            </p:nvSpPr>
            <p:spPr>
              <a:xfrm rot="-5400000">
                <a:off x="7898056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6"/>
              <p:cNvSpPr/>
              <p:nvPr/>
            </p:nvSpPr>
            <p:spPr>
              <a:xfrm rot="-5400000">
                <a:off x="8104251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6"/>
              <p:cNvSpPr/>
              <p:nvPr/>
            </p:nvSpPr>
            <p:spPr>
              <a:xfrm rot="-5400000">
                <a:off x="8145505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6"/>
              <p:cNvSpPr/>
              <p:nvPr/>
            </p:nvSpPr>
            <p:spPr>
              <a:xfrm rot="-5400000">
                <a:off x="8351700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6"/>
              <p:cNvSpPr/>
              <p:nvPr/>
            </p:nvSpPr>
            <p:spPr>
              <a:xfrm rot="-5400000">
                <a:off x="8392367" y="74972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6"/>
              <p:cNvSpPr/>
              <p:nvPr/>
            </p:nvSpPr>
            <p:spPr>
              <a:xfrm rot="-5400000">
                <a:off x="8599149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6"/>
              <p:cNvSpPr/>
              <p:nvPr/>
            </p:nvSpPr>
            <p:spPr>
              <a:xfrm rot="-5400000">
                <a:off x="8639266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6"/>
              <p:cNvSpPr/>
              <p:nvPr/>
            </p:nvSpPr>
            <p:spPr>
              <a:xfrm rot="-5400000">
                <a:off x="8845462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6"/>
              <p:cNvSpPr/>
              <p:nvPr/>
            </p:nvSpPr>
            <p:spPr>
              <a:xfrm rot="-5400000">
                <a:off x="8886715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6"/>
              <p:cNvSpPr/>
              <p:nvPr/>
            </p:nvSpPr>
            <p:spPr>
              <a:xfrm rot="-5400000">
                <a:off x="7610489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6"/>
              <p:cNvSpPr/>
              <p:nvPr/>
            </p:nvSpPr>
            <p:spPr>
              <a:xfrm rot="-5400000">
                <a:off x="7651156" y="100388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6"/>
              <p:cNvSpPr/>
              <p:nvPr/>
            </p:nvSpPr>
            <p:spPr>
              <a:xfrm rot="-5400000">
                <a:off x="7857902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6"/>
              <p:cNvSpPr/>
              <p:nvPr/>
            </p:nvSpPr>
            <p:spPr>
              <a:xfrm rot="-5400000">
                <a:off x="7898056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6"/>
              <p:cNvSpPr/>
              <p:nvPr/>
            </p:nvSpPr>
            <p:spPr>
              <a:xfrm rot="-5400000">
                <a:off x="8104251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6"/>
              <p:cNvSpPr/>
              <p:nvPr/>
            </p:nvSpPr>
            <p:spPr>
              <a:xfrm rot="-5400000">
                <a:off x="8145505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6"/>
              <p:cNvSpPr/>
              <p:nvPr/>
            </p:nvSpPr>
            <p:spPr>
              <a:xfrm rot="-5400000">
                <a:off x="8351700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6"/>
              <p:cNvSpPr/>
              <p:nvPr/>
            </p:nvSpPr>
            <p:spPr>
              <a:xfrm rot="-5400000">
                <a:off x="8392367" y="100388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6"/>
              <p:cNvSpPr/>
              <p:nvPr/>
            </p:nvSpPr>
            <p:spPr>
              <a:xfrm rot="-5400000">
                <a:off x="8599149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6"/>
              <p:cNvSpPr/>
              <p:nvPr/>
            </p:nvSpPr>
            <p:spPr>
              <a:xfrm rot="-5400000">
                <a:off x="8639266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6"/>
              <p:cNvSpPr/>
              <p:nvPr/>
            </p:nvSpPr>
            <p:spPr>
              <a:xfrm rot="-5400000">
                <a:off x="8845462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6"/>
              <p:cNvSpPr/>
              <p:nvPr/>
            </p:nvSpPr>
            <p:spPr>
              <a:xfrm rot="-5400000">
                <a:off x="8886715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0" name="Google Shape;1200;p36"/>
            <p:cNvGrpSpPr/>
            <p:nvPr/>
          </p:nvGrpSpPr>
          <p:grpSpPr>
            <a:xfrm>
              <a:off x="7121857" y="496717"/>
              <a:ext cx="327756" cy="587453"/>
              <a:chOff x="8352232" y="496717"/>
              <a:chExt cx="327756" cy="587453"/>
            </a:xfrm>
          </p:grpSpPr>
          <p:sp>
            <p:nvSpPr>
              <p:cNvPr id="1201" name="Google Shape;1201;p36"/>
              <p:cNvSpPr/>
              <p:nvPr/>
            </p:nvSpPr>
            <p:spPr>
              <a:xfrm rot="-5400000">
                <a:off x="8351700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6"/>
              <p:cNvSpPr/>
              <p:nvPr/>
            </p:nvSpPr>
            <p:spPr>
              <a:xfrm>
                <a:off x="8392386" y="496717"/>
                <a:ext cx="0" cy="80307"/>
              </a:xfrm>
              <a:custGeom>
                <a:rect b="b" l="l" r="r" t="t"/>
                <a:pathLst>
                  <a:path extrusionOk="0" fill="none" h="2190" w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6"/>
              <p:cNvSpPr/>
              <p:nvPr/>
            </p:nvSpPr>
            <p:spPr>
              <a:xfrm rot="-5400000">
                <a:off x="8599149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6"/>
              <p:cNvSpPr/>
              <p:nvPr/>
            </p:nvSpPr>
            <p:spPr>
              <a:xfrm>
                <a:off x="8639285" y="496167"/>
                <a:ext cx="0" cy="81407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6"/>
              <p:cNvSpPr/>
              <p:nvPr/>
            </p:nvSpPr>
            <p:spPr>
              <a:xfrm rot="-5400000">
                <a:off x="8351700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6"/>
              <p:cNvSpPr/>
              <p:nvPr/>
            </p:nvSpPr>
            <p:spPr>
              <a:xfrm rot="-5400000">
                <a:off x="8392367" y="74972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6"/>
              <p:cNvSpPr/>
              <p:nvPr/>
            </p:nvSpPr>
            <p:spPr>
              <a:xfrm rot="-5400000">
                <a:off x="8599149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6"/>
              <p:cNvSpPr/>
              <p:nvPr/>
            </p:nvSpPr>
            <p:spPr>
              <a:xfrm rot="-5400000">
                <a:off x="8639266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6"/>
              <p:cNvSpPr/>
              <p:nvPr/>
            </p:nvSpPr>
            <p:spPr>
              <a:xfrm rot="-5400000">
                <a:off x="8351700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6"/>
              <p:cNvSpPr/>
              <p:nvPr/>
            </p:nvSpPr>
            <p:spPr>
              <a:xfrm rot="-5400000">
                <a:off x="8392367" y="100388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6"/>
              <p:cNvSpPr/>
              <p:nvPr/>
            </p:nvSpPr>
            <p:spPr>
              <a:xfrm rot="-5400000">
                <a:off x="8599149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6"/>
              <p:cNvSpPr/>
              <p:nvPr/>
            </p:nvSpPr>
            <p:spPr>
              <a:xfrm rot="-5400000">
                <a:off x="8639266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37"/>
          <p:cNvGrpSpPr/>
          <p:nvPr/>
        </p:nvGrpSpPr>
        <p:grpSpPr>
          <a:xfrm>
            <a:off x="76247" y="76200"/>
            <a:ext cx="8991506" cy="4991091"/>
            <a:chOff x="76247" y="76200"/>
            <a:chExt cx="8991506" cy="4991091"/>
          </a:xfrm>
        </p:grpSpPr>
        <p:sp>
          <p:nvSpPr>
            <p:cNvPr id="1215" name="Google Shape;1215;p37"/>
            <p:cNvSpPr/>
            <p:nvPr/>
          </p:nvSpPr>
          <p:spPr>
            <a:xfrm>
              <a:off x="76272" y="76209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6" name="Google Shape;1216;p37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1217" name="Google Shape;1217;p37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8" name="Google Shape;1218;p37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219" name="Google Shape;1219;p37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220" name="Google Shape;1220;p37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1" name="Google Shape;1221;p37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2" name="Google Shape;1222;p37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23" name="Google Shape;1223;p37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224" name="Google Shape;1224;p37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5" name="Google Shape;1225;p37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26" name="Google Shape;1226;p37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227" name="Google Shape;1227;p37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8" name="Google Shape;1228;p37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1229" name="Google Shape;1229;p37"/>
          <p:cNvSpPr txBox="1"/>
          <p:nvPr>
            <p:ph type="title"/>
          </p:nvPr>
        </p:nvSpPr>
        <p:spPr>
          <a:xfrm>
            <a:off x="2107513" y="1624962"/>
            <a:ext cx="3852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30" name="Google Shape;1230;p37"/>
          <p:cNvSpPr txBox="1"/>
          <p:nvPr>
            <p:ph idx="1" type="subTitle"/>
          </p:nvPr>
        </p:nvSpPr>
        <p:spPr>
          <a:xfrm>
            <a:off x="2107513" y="2631078"/>
            <a:ext cx="38520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1" name="Google Shape;1231;p37"/>
          <p:cNvSpPr txBox="1"/>
          <p:nvPr/>
        </p:nvSpPr>
        <p:spPr>
          <a:xfrm>
            <a:off x="1510575" y="3996625"/>
            <a:ext cx="5046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b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32" name="Google Shape;1232;p37"/>
          <p:cNvGrpSpPr/>
          <p:nvPr/>
        </p:nvGrpSpPr>
        <p:grpSpPr>
          <a:xfrm>
            <a:off x="276960" y="559992"/>
            <a:ext cx="8590080" cy="4280742"/>
            <a:chOff x="276960" y="559992"/>
            <a:chExt cx="8590080" cy="4280742"/>
          </a:xfrm>
        </p:grpSpPr>
        <p:grpSp>
          <p:nvGrpSpPr>
            <p:cNvPr id="1233" name="Google Shape;1233;p37"/>
            <p:cNvGrpSpPr/>
            <p:nvPr/>
          </p:nvGrpSpPr>
          <p:grpSpPr>
            <a:xfrm rot="5400000">
              <a:off x="7753357" y="986377"/>
              <a:ext cx="1540067" cy="687298"/>
              <a:chOff x="-363350" y="-51188"/>
              <a:chExt cx="1540067" cy="687298"/>
            </a:xfrm>
          </p:grpSpPr>
          <p:sp>
            <p:nvSpPr>
              <p:cNvPr id="1234" name="Google Shape;1234;p37"/>
              <p:cNvSpPr/>
              <p:nvPr/>
            </p:nvSpPr>
            <p:spPr>
              <a:xfrm rot="5400000">
                <a:off x="1129720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7"/>
              <p:cNvSpPr/>
              <p:nvPr/>
            </p:nvSpPr>
            <p:spPr>
              <a:xfrm rot="5400000">
                <a:off x="84087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7"/>
              <p:cNvSpPr/>
              <p:nvPr/>
            </p:nvSpPr>
            <p:spPr>
              <a:xfrm rot="5400000">
                <a:off x="551385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7"/>
              <p:cNvSpPr/>
              <p:nvPr/>
            </p:nvSpPr>
            <p:spPr>
              <a:xfrm rot="5400000">
                <a:off x="262582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7"/>
              <p:cNvSpPr/>
              <p:nvPr/>
            </p:nvSpPr>
            <p:spPr>
              <a:xfrm rot="5400000">
                <a:off x="-2626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9" name="Google Shape;1239;p37"/>
              <p:cNvGrpSpPr/>
              <p:nvPr/>
            </p:nvGrpSpPr>
            <p:grpSpPr>
              <a:xfrm>
                <a:off x="-363350" y="-51188"/>
                <a:ext cx="1540067" cy="687298"/>
                <a:chOff x="-363350" y="-51188"/>
                <a:chExt cx="1540067" cy="687298"/>
              </a:xfrm>
            </p:grpSpPr>
            <p:sp>
              <p:nvSpPr>
                <p:cNvPr id="1240" name="Google Shape;1240;p37"/>
                <p:cNvSpPr/>
                <p:nvPr/>
              </p:nvSpPr>
              <p:spPr>
                <a:xfrm rot="5400000">
                  <a:off x="108209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1" name="Google Shape;1241;p37"/>
                <p:cNvSpPr/>
                <p:nvPr/>
              </p:nvSpPr>
              <p:spPr>
                <a:xfrm rot="5400000">
                  <a:off x="1129720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37"/>
                <p:cNvSpPr/>
                <p:nvPr/>
              </p:nvSpPr>
              <p:spPr>
                <a:xfrm rot="5400000">
                  <a:off x="792652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3" name="Google Shape;1243;p37"/>
                <p:cNvSpPr/>
                <p:nvPr/>
              </p:nvSpPr>
              <p:spPr>
                <a:xfrm rot="5400000">
                  <a:off x="84087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4" name="Google Shape;1244;p37"/>
                <p:cNvSpPr/>
                <p:nvPr/>
              </p:nvSpPr>
              <p:spPr>
                <a:xfrm rot="5400000">
                  <a:off x="50445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37"/>
                <p:cNvSpPr/>
                <p:nvPr/>
              </p:nvSpPr>
              <p:spPr>
                <a:xfrm rot="5400000">
                  <a:off x="551385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6" name="Google Shape;1246;p37"/>
                <p:cNvSpPr/>
                <p:nvPr/>
              </p:nvSpPr>
              <p:spPr>
                <a:xfrm rot="5400000">
                  <a:off x="21496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37"/>
                <p:cNvSpPr/>
                <p:nvPr/>
              </p:nvSpPr>
              <p:spPr>
                <a:xfrm rot="5400000">
                  <a:off x="262582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37"/>
                <p:cNvSpPr/>
                <p:nvPr/>
              </p:nvSpPr>
              <p:spPr>
                <a:xfrm rot="5400000">
                  <a:off x="-74529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37"/>
                <p:cNvSpPr/>
                <p:nvPr/>
              </p:nvSpPr>
              <p:spPr>
                <a:xfrm rot="5400000">
                  <a:off x="-2626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37"/>
                <p:cNvSpPr/>
                <p:nvPr/>
              </p:nvSpPr>
              <p:spPr>
                <a:xfrm rot="5400000">
                  <a:off x="-36268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37"/>
                <p:cNvSpPr/>
                <p:nvPr/>
              </p:nvSpPr>
              <p:spPr>
                <a:xfrm rot="5400000">
                  <a:off x="-315753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37"/>
                <p:cNvSpPr/>
                <p:nvPr/>
              </p:nvSpPr>
              <p:spPr>
                <a:xfrm rot="5400000">
                  <a:off x="108209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3" name="Google Shape;1253;p37"/>
                <p:cNvSpPr/>
                <p:nvPr/>
              </p:nvSpPr>
              <p:spPr>
                <a:xfrm rot="5400000">
                  <a:off x="1129720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4" name="Google Shape;1254;p37"/>
                <p:cNvSpPr/>
                <p:nvPr/>
              </p:nvSpPr>
              <p:spPr>
                <a:xfrm rot="5400000">
                  <a:off x="792652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37"/>
                <p:cNvSpPr/>
                <p:nvPr/>
              </p:nvSpPr>
              <p:spPr>
                <a:xfrm rot="5400000">
                  <a:off x="84087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37"/>
                <p:cNvSpPr/>
                <p:nvPr/>
              </p:nvSpPr>
              <p:spPr>
                <a:xfrm rot="5400000">
                  <a:off x="50445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37"/>
                <p:cNvSpPr/>
                <p:nvPr/>
              </p:nvSpPr>
              <p:spPr>
                <a:xfrm rot="5400000">
                  <a:off x="551385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37"/>
                <p:cNvSpPr/>
                <p:nvPr/>
              </p:nvSpPr>
              <p:spPr>
                <a:xfrm rot="5400000">
                  <a:off x="21496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37"/>
                <p:cNvSpPr/>
                <p:nvPr/>
              </p:nvSpPr>
              <p:spPr>
                <a:xfrm rot="5400000">
                  <a:off x="262582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37"/>
                <p:cNvSpPr/>
                <p:nvPr/>
              </p:nvSpPr>
              <p:spPr>
                <a:xfrm rot="5400000">
                  <a:off x="-74529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37"/>
                <p:cNvSpPr/>
                <p:nvPr/>
              </p:nvSpPr>
              <p:spPr>
                <a:xfrm rot="5400000">
                  <a:off x="-2626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p37"/>
                <p:cNvSpPr/>
                <p:nvPr/>
              </p:nvSpPr>
              <p:spPr>
                <a:xfrm rot="5400000">
                  <a:off x="-36268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37"/>
                <p:cNvSpPr/>
                <p:nvPr/>
              </p:nvSpPr>
              <p:spPr>
                <a:xfrm rot="5400000">
                  <a:off x="-315753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4" name="Google Shape;1264;p37"/>
                <p:cNvSpPr/>
                <p:nvPr/>
              </p:nvSpPr>
              <p:spPr>
                <a:xfrm rot="5400000">
                  <a:off x="108209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5" name="Google Shape;1265;p37"/>
                <p:cNvSpPr/>
                <p:nvPr/>
              </p:nvSpPr>
              <p:spPr>
                <a:xfrm rot="5400000">
                  <a:off x="792652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p37"/>
                <p:cNvSpPr/>
                <p:nvPr/>
              </p:nvSpPr>
              <p:spPr>
                <a:xfrm rot="5400000">
                  <a:off x="50445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p37"/>
                <p:cNvSpPr/>
                <p:nvPr/>
              </p:nvSpPr>
              <p:spPr>
                <a:xfrm rot="5400000">
                  <a:off x="21496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8" name="Google Shape;1268;p37"/>
                <p:cNvSpPr/>
                <p:nvPr/>
              </p:nvSpPr>
              <p:spPr>
                <a:xfrm rot="5400000">
                  <a:off x="-74529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Google Shape;1269;p37"/>
                <p:cNvSpPr/>
                <p:nvPr/>
              </p:nvSpPr>
              <p:spPr>
                <a:xfrm rot="5400000">
                  <a:off x="-36268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70" name="Google Shape;1270;p37"/>
              <p:cNvSpPr/>
              <p:nvPr/>
            </p:nvSpPr>
            <p:spPr>
              <a:xfrm rot="5400000">
                <a:off x="-315753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1" name="Google Shape;1271;p37"/>
            <p:cNvGrpSpPr/>
            <p:nvPr/>
          </p:nvGrpSpPr>
          <p:grpSpPr>
            <a:xfrm rot="5400000">
              <a:off x="-1610694" y="2447664"/>
              <a:ext cx="4280723" cy="505416"/>
              <a:chOff x="2258298" y="3894721"/>
              <a:chExt cx="3784567" cy="505416"/>
            </a:xfrm>
          </p:grpSpPr>
          <p:cxnSp>
            <p:nvCxnSpPr>
              <p:cNvPr id="1272" name="Google Shape;1272;p37"/>
              <p:cNvCxnSpPr/>
              <p:nvPr/>
            </p:nvCxnSpPr>
            <p:spPr>
              <a:xfrm>
                <a:off x="2258365" y="4231665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3" name="Google Shape;1273;p37"/>
              <p:cNvCxnSpPr/>
              <p:nvPr/>
            </p:nvCxnSpPr>
            <p:spPr>
              <a:xfrm>
                <a:off x="2258365" y="4400137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4" name="Google Shape;1274;p37"/>
              <p:cNvCxnSpPr/>
              <p:nvPr/>
            </p:nvCxnSpPr>
            <p:spPr>
              <a:xfrm>
                <a:off x="2258298" y="3894721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5" name="Google Shape;1275;p37"/>
              <p:cNvCxnSpPr/>
              <p:nvPr/>
            </p:nvCxnSpPr>
            <p:spPr>
              <a:xfrm>
                <a:off x="2258298" y="4063193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76" name="Google Shape;1276;p37"/>
            <p:cNvGrpSpPr/>
            <p:nvPr/>
          </p:nvGrpSpPr>
          <p:grpSpPr>
            <a:xfrm>
              <a:off x="3397225" y="560000"/>
              <a:ext cx="3104100" cy="390600"/>
              <a:chOff x="3778225" y="560000"/>
              <a:chExt cx="3104100" cy="390600"/>
            </a:xfrm>
          </p:grpSpPr>
          <p:sp>
            <p:nvSpPr>
              <p:cNvPr id="1277" name="Google Shape;1277;p37"/>
              <p:cNvSpPr/>
              <p:nvPr/>
            </p:nvSpPr>
            <p:spPr>
              <a:xfrm>
                <a:off x="3778225" y="560000"/>
                <a:ext cx="3104100" cy="3906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7"/>
              <p:cNvSpPr/>
              <p:nvPr/>
            </p:nvSpPr>
            <p:spPr>
              <a:xfrm rot="5400000">
                <a:off x="3868757" y="686900"/>
                <a:ext cx="158400" cy="136800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79" name="Google Shape;1279;p37"/>
              <p:cNvCxnSpPr/>
              <p:nvPr/>
            </p:nvCxnSpPr>
            <p:spPr>
              <a:xfrm>
                <a:off x="4089978" y="755300"/>
                <a:ext cx="2676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80" name="Google Shape;1280;p37"/>
              <p:cNvSpPr/>
              <p:nvPr/>
            </p:nvSpPr>
            <p:spPr>
              <a:xfrm>
                <a:off x="5822714" y="686900"/>
                <a:ext cx="136800" cy="136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1" name="Google Shape;1281;p37"/>
            <p:cNvGrpSpPr/>
            <p:nvPr/>
          </p:nvGrpSpPr>
          <p:grpSpPr>
            <a:xfrm>
              <a:off x="1010736" y="560011"/>
              <a:ext cx="2165692" cy="590257"/>
              <a:chOff x="489414" y="450012"/>
              <a:chExt cx="2153203" cy="586912"/>
            </a:xfrm>
          </p:grpSpPr>
          <p:sp>
            <p:nvSpPr>
              <p:cNvPr id="1282" name="Google Shape;1282;p37"/>
              <p:cNvSpPr/>
              <p:nvPr/>
            </p:nvSpPr>
            <p:spPr>
              <a:xfrm>
                <a:off x="489414" y="450012"/>
                <a:ext cx="2153203" cy="586912"/>
              </a:xfrm>
              <a:custGeom>
                <a:rect b="b" l="l" r="r" t="t"/>
                <a:pathLst>
                  <a:path extrusionOk="0" fill="none" h="13770" w="50518">
                    <a:moveTo>
                      <a:pt x="50518" y="0"/>
                    </a:moveTo>
                    <a:lnTo>
                      <a:pt x="0" y="0"/>
                    </a:lnTo>
                    <a:lnTo>
                      <a:pt x="0" y="9089"/>
                    </a:lnTo>
                    <a:lnTo>
                      <a:pt x="38755" y="9089"/>
                    </a:lnTo>
                    <a:lnTo>
                      <a:pt x="41217" y="13344"/>
                    </a:lnTo>
                    <a:cubicBezTo>
                      <a:pt x="41460" y="13770"/>
                      <a:pt x="42129" y="13587"/>
                      <a:pt x="42129" y="13101"/>
                    </a:cubicBezTo>
                    <a:lnTo>
                      <a:pt x="42129" y="9089"/>
                    </a:lnTo>
                    <a:lnTo>
                      <a:pt x="50518" y="9089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7"/>
              <p:cNvSpPr/>
              <p:nvPr/>
            </p:nvSpPr>
            <p:spPr>
              <a:xfrm>
                <a:off x="584420" y="519414"/>
                <a:ext cx="246316" cy="246971"/>
              </a:xfrm>
              <a:custGeom>
                <a:rect b="b" l="l" r="r" t="t"/>
                <a:pathLst>
                  <a:path extrusionOk="0" fill="none" h="11673" w="11642">
                    <a:moveTo>
                      <a:pt x="3283" y="11672"/>
                    </a:moveTo>
                    <a:lnTo>
                      <a:pt x="5836" y="9119"/>
                    </a:lnTo>
                    <a:lnTo>
                      <a:pt x="8359" y="11672"/>
                    </a:lnTo>
                    <a:lnTo>
                      <a:pt x="11642" y="8389"/>
                    </a:lnTo>
                    <a:lnTo>
                      <a:pt x="9089" y="5836"/>
                    </a:lnTo>
                    <a:lnTo>
                      <a:pt x="11642" y="3283"/>
                    </a:lnTo>
                    <a:lnTo>
                      <a:pt x="8359" y="0"/>
                    </a:lnTo>
                    <a:lnTo>
                      <a:pt x="5836" y="2554"/>
                    </a:lnTo>
                    <a:lnTo>
                      <a:pt x="3283" y="0"/>
                    </a:lnTo>
                    <a:lnTo>
                      <a:pt x="0" y="3283"/>
                    </a:lnTo>
                    <a:lnTo>
                      <a:pt x="2554" y="5836"/>
                    </a:lnTo>
                    <a:lnTo>
                      <a:pt x="0" y="8389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7"/>
              <p:cNvSpPr/>
              <p:nvPr/>
            </p:nvSpPr>
            <p:spPr>
              <a:xfrm>
                <a:off x="955740" y="519450"/>
                <a:ext cx="246900" cy="246900"/>
              </a:xfrm>
              <a:prstGeom prst="noSmoking">
                <a:avLst>
                  <a:gd fmla="val 18750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7"/>
              <p:cNvSpPr/>
              <p:nvPr/>
            </p:nvSpPr>
            <p:spPr>
              <a:xfrm>
                <a:off x="1347581" y="519450"/>
                <a:ext cx="133449" cy="246900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noFill/>
                    <a:latin typeface="Arial"/>
                  </a:rPr>
                  <a:t>!!</a:t>
                </a:r>
              </a:p>
            </p:txBody>
          </p:sp>
          <p:grpSp>
            <p:nvGrpSpPr>
              <p:cNvPr id="1286" name="Google Shape;1286;p37"/>
              <p:cNvGrpSpPr/>
              <p:nvPr/>
            </p:nvGrpSpPr>
            <p:grpSpPr>
              <a:xfrm>
                <a:off x="1572867" y="731342"/>
                <a:ext cx="294584" cy="35024"/>
                <a:chOff x="1711525" y="661375"/>
                <a:chExt cx="454254" cy="54000"/>
              </a:xfrm>
            </p:grpSpPr>
            <p:sp>
              <p:nvSpPr>
                <p:cNvPr id="1287" name="Google Shape;1287;p37"/>
                <p:cNvSpPr/>
                <p:nvPr/>
              </p:nvSpPr>
              <p:spPr>
                <a:xfrm>
                  <a:off x="1711525" y="661375"/>
                  <a:ext cx="54000" cy="54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8" name="Google Shape;1288;p37"/>
                <p:cNvSpPr/>
                <p:nvPr/>
              </p:nvSpPr>
              <p:spPr>
                <a:xfrm>
                  <a:off x="1911652" y="661375"/>
                  <a:ext cx="54000" cy="54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37"/>
                <p:cNvSpPr/>
                <p:nvPr/>
              </p:nvSpPr>
              <p:spPr>
                <a:xfrm>
                  <a:off x="2111779" y="661375"/>
                  <a:ext cx="54000" cy="54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90" name="Google Shape;1290;p37"/>
            <p:cNvGrpSpPr/>
            <p:nvPr/>
          </p:nvGrpSpPr>
          <p:grpSpPr>
            <a:xfrm>
              <a:off x="6588961" y="4188217"/>
              <a:ext cx="2153203" cy="586912"/>
              <a:chOff x="4270828" y="4327992"/>
              <a:chExt cx="2153203" cy="586912"/>
            </a:xfrm>
          </p:grpSpPr>
          <p:sp>
            <p:nvSpPr>
              <p:cNvPr id="1291" name="Google Shape;1291;p37"/>
              <p:cNvSpPr/>
              <p:nvPr/>
            </p:nvSpPr>
            <p:spPr>
              <a:xfrm rot="10800000">
                <a:off x="4270828" y="4327992"/>
                <a:ext cx="2153203" cy="586912"/>
              </a:xfrm>
              <a:custGeom>
                <a:rect b="b" l="l" r="r" t="t"/>
                <a:pathLst>
                  <a:path extrusionOk="0" fill="none" h="13770" w="50518">
                    <a:moveTo>
                      <a:pt x="50518" y="0"/>
                    </a:moveTo>
                    <a:lnTo>
                      <a:pt x="0" y="0"/>
                    </a:lnTo>
                    <a:lnTo>
                      <a:pt x="0" y="9089"/>
                    </a:lnTo>
                    <a:lnTo>
                      <a:pt x="38755" y="9089"/>
                    </a:lnTo>
                    <a:lnTo>
                      <a:pt x="41217" y="13344"/>
                    </a:lnTo>
                    <a:cubicBezTo>
                      <a:pt x="41460" y="13770"/>
                      <a:pt x="42129" y="13587"/>
                      <a:pt x="42129" y="13101"/>
                    </a:cubicBezTo>
                    <a:lnTo>
                      <a:pt x="42129" y="9089"/>
                    </a:lnTo>
                    <a:lnTo>
                      <a:pt x="50518" y="9089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2" name="Google Shape;1292;p37"/>
              <p:cNvGrpSpPr/>
              <p:nvPr/>
            </p:nvGrpSpPr>
            <p:grpSpPr>
              <a:xfrm>
                <a:off x="5346150" y="4812101"/>
                <a:ext cx="294584" cy="35024"/>
                <a:chOff x="1711525" y="661375"/>
                <a:chExt cx="454254" cy="54000"/>
              </a:xfrm>
            </p:grpSpPr>
            <p:sp>
              <p:nvSpPr>
                <p:cNvPr id="1293" name="Google Shape;1293;p37"/>
                <p:cNvSpPr/>
                <p:nvPr/>
              </p:nvSpPr>
              <p:spPr>
                <a:xfrm>
                  <a:off x="1711525" y="661375"/>
                  <a:ext cx="54000" cy="54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4" name="Google Shape;1294;p37"/>
                <p:cNvSpPr/>
                <p:nvPr/>
              </p:nvSpPr>
              <p:spPr>
                <a:xfrm>
                  <a:off x="1911652" y="661375"/>
                  <a:ext cx="54000" cy="54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5" name="Google Shape;1295;p37"/>
                <p:cNvSpPr/>
                <p:nvPr/>
              </p:nvSpPr>
              <p:spPr>
                <a:xfrm>
                  <a:off x="2111779" y="661375"/>
                  <a:ext cx="54000" cy="54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96" name="Google Shape;1296;p37"/>
              <p:cNvGrpSpPr/>
              <p:nvPr/>
            </p:nvGrpSpPr>
            <p:grpSpPr>
              <a:xfrm>
                <a:off x="4339532" y="4600225"/>
                <a:ext cx="891886" cy="246900"/>
                <a:chOff x="1328423" y="517474"/>
                <a:chExt cx="891886" cy="246900"/>
              </a:xfrm>
            </p:grpSpPr>
            <p:sp>
              <p:nvSpPr>
                <p:cNvPr id="1297" name="Google Shape;1297;p37"/>
                <p:cNvSpPr/>
                <p:nvPr/>
              </p:nvSpPr>
              <p:spPr>
                <a:xfrm>
                  <a:off x="1328423" y="517750"/>
                  <a:ext cx="246348" cy="246348"/>
                </a:xfrm>
                <a:prstGeom prst="irregularSeal2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8" name="Google Shape;1298;p37"/>
                <p:cNvSpPr/>
                <p:nvPr/>
              </p:nvSpPr>
              <p:spPr>
                <a:xfrm>
                  <a:off x="1681524" y="517474"/>
                  <a:ext cx="246900" cy="246900"/>
                </a:xfrm>
                <a:prstGeom prst="smileyFace">
                  <a:avLst>
                    <a:gd fmla="val -4653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9" name="Google Shape;1299;p37"/>
                <p:cNvSpPr/>
                <p:nvPr/>
              </p:nvSpPr>
              <p:spPr>
                <a:xfrm>
                  <a:off x="2035177" y="517486"/>
                  <a:ext cx="185132" cy="246876"/>
                </a:xfrm>
                <a:custGeom>
                  <a:rect b="b" l="l" r="r" t="t"/>
                  <a:pathLst>
                    <a:path extrusionOk="0" h="40705" w="30238">
                      <a:moveTo>
                        <a:pt x="21063" y="0"/>
                      </a:moveTo>
                      <a:lnTo>
                        <a:pt x="14602" y="13956"/>
                      </a:lnTo>
                      <a:lnTo>
                        <a:pt x="8529" y="5470"/>
                      </a:lnTo>
                      <a:lnTo>
                        <a:pt x="0" y="40704"/>
                      </a:lnTo>
                      <a:lnTo>
                        <a:pt x="11802" y="21321"/>
                      </a:lnTo>
                      <a:lnTo>
                        <a:pt x="17445" y="30280"/>
                      </a:lnTo>
                      <a:lnTo>
                        <a:pt x="30237" y="9045"/>
                      </a:lnTo>
                      <a:lnTo>
                        <a:pt x="21063" y="0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" name="Google Shape;1301;p38"/>
          <p:cNvGrpSpPr/>
          <p:nvPr/>
        </p:nvGrpSpPr>
        <p:grpSpPr>
          <a:xfrm>
            <a:off x="76247" y="76209"/>
            <a:ext cx="8991507" cy="4991083"/>
            <a:chOff x="-25" y="152400"/>
            <a:chExt cx="8991507" cy="4991083"/>
          </a:xfrm>
        </p:grpSpPr>
        <p:sp>
          <p:nvSpPr>
            <p:cNvPr id="1302" name="Google Shape;1302;p38"/>
            <p:cNvSpPr/>
            <p:nvPr/>
          </p:nvSpPr>
          <p:spPr>
            <a:xfrm>
              <a:off x="0" y="152400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-25" y="152400"/>
              <a:ext cx="8991482" cy="270531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4" name="Google Shape;1304;p38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1305" name="Google Shape;1305;p38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8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8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8" name="Google Shape;1308;p38"/>
          <p:cNvGrpSpPr/>
          <p:nvPr/>
        </p:nvGrpSpPr>
        <p:grpSpPr>
          <a:xfrm>
            <a:off x="240388" y="534352"/>
            <a:ext cx="8663224" cy="4336389"/>
            <a:chOff x="240388" y="534352"/>
            <a:chExt cx="8663224" cy="4336389"/>
          </a:xfrm>
        </p:grpSpPr>
        <p:grpSp>
          <p:nvGrpSpPr>
            <p:cNvPr id="1309" name="Google Shape;1309;p38"/>
            <p:cNvGrpSpPr/>
            <p:nvPr/>
          </p:nvGrpSpPr>
          <p:grpSpPr>
            <a:xfrm>
              <a:off x="7587196" y="4283288"/>
              <a:ext cx="1316416" cy="587453"/>
              <a:chOff x="7611021" y="496717"/>
              <a:chExt cx="1316416" cy="587453"/>
            </a:xfrm>
          </p:grpSpPr>
          <p:sp>
            <p:nvSpPr>
              <p:cNvPr id="1310" name="Google Shape;1310;p38"/>
              <p:cNvSpPr/>
              <p:nvPr/>
            </p:nvSpPr>
            <p:spPr>
              <a:xfrm rot="-5400000">
                <a:off x="7610489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8"/>
              <p:cNvSpPr/>
              <p:nvPr/>
            </p:nvSpPr>
            <p:spPr>
              <a:xfrm>
                <a:off x="7651175" y="496717"/>
                <a:ext cx="0" cy="80307"/>
              </a:xfrm>
              <a:custGeom>
                <a:rect b="b" l="l" r="r" t="t"/>
                <a:pathLst>
                  <a:path extrusionOk="0" fill="none" h="2190" w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8"/>
              <p:cNvSpPr/>
              <p:nvPr/>
            </p:nvSpPr>
            <p:spPr>
              <a:xfrm rot="-5400000">
                <a:off x="7857902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8"/>
              <p:cNvSpPr/>
              <p:nvPr/>
            </p:nvSpPr>
            <p:spPr>
              <a:xfrm>
                <a:off x="7898074" y="496167"/>
                <a:ext cx="0" cy="81407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8"/>
              <p:cNvSpPr/>
              <p:nvPr/>
            </p:nvSpPr>
            <p:spPr>
              <a:xfrm rot="-5400000">
                <a:off x="8104251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8"/>
              <p:cNvSpPr/>
              <p:nvPr/>
            </p:nvSpPr>
            <p:spPr>
              <a:xfrm>
                <a:off x="8145523" y="496167"/>
                <a:ext cx="0" cy="81407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8"/>
              <p:cNvSpPr/>
              <p:nvPr/>
            </p:nvSpPr>
            <p:spPr>
              <a:xfrm rot="-5400000">
                <a:off x="8351700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8"/>
              <p:cNvSpPr/>
              <p:nvPr/>
            </p:nvSpPr>
            <p:spPr>
              <a:xfrm>
                <a:off x="8392386" y="496717"/>
                <a:ext cx="0" cy="80307"/>
              </a:xfrm>
              <a:custGeom>
                <a:rect b="b" l="l" r="r" t="t"/>
                <a:pathLst>
                  <a:path extrusionOk="0" fill="none" h="2190" w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8"/>
              <p:cNvSpPr/>
              <p:nvPr/>
            </p:nvSpPr>
            <p:spPr>
              <a:xfrm rot="-5400000">
                <a:off x="8599149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8"/>
              <p:cNvSpPr/>
              <p:nvPr/>
            </p:nvSpPr>
            <p:spPr>
              <a:xfrm>
                <a:off x="8639285" y="496167"/>
                <a:ext cx="0" cy="81407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8"/>
              <p:cNvSpPr/>
              <p:nvPr/>
            </p:nvSpPr>
            <p:spPr>
              <a:xfrm rot="-5400000">
                <a:off x="8845462" y="537402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8"/>
              <p:cNvSpPr/>
              <p:nvPr/>
            </p:nvSpPr>
            <p:spPr>
              <a:xfrm>
                <a:off x="8886734" y="496167"/>
                <a:ext cx="0" cy="81407"/>
              </a:xfrm>
              <a:custGeom>
                <a:rect b="b" l="l" r="r" t="t"/>
                <a:pathLst>
                  <a:path extrusionOk="0" fill="none" h="2220" w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8"/>
              <p:cNvSpPr/>
              <p:nvPr/>
            </p:nvSpPr>
            <p:spPr>
              <a:xfrm rot="-5400000">
                <a:off x="7610489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8"/>
              <p:cNvSpPr/>
              <p:nvPr/>
            </p:nvSpPr>
            <p:spPr>
              <a:xfrm rot="-5400000">
                <a:off x="7651156" y="74972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8"/>
              <p:cNvSpPr/>
              <p:nvPr/>
            </p:nvSpPr>
            <p:spPr>
              <a:xfrm rot="-5400000">
                <a:off x="7857902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8"/>
              <p:cNvSpPr/>
              <p:nvPr/>
            </p:nvSpPr>
            <p:spPr>
              <a:xfrm rot="-5400000">
                <a:off x="7898056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8"/>
              <p:cNvSpPr/>
              <p:nvPr/>
            </p:nvSpPr>
            <p:spPr>
              <a:xfrm rot="-5400000">
                <a:off x="8104251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8"/>
              <p:cNvSpPr/>
              <p:nvPr/>
            </p:nvSpPr>
            <p:spPr>
              <a:xfrm rot="-5400000">
                <a:off x="8145505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8"/>
              <p:cNvSpPr/>
              <p:nvPr/>
            </p:nvSpPr>
            <p:spPr>
              <a:xfrm rot="-5400000">
                <a:off x="8351700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 rot="-5400000">
                <a:off x="8392367" y="74972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8"/>
              <p:cNvSpPr/>
              <p:nvPr/>
            </p:nvSpPr>
            <p:spPr>
              <a:xfrm rot="-5400000">
                <a:off x="8599149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8"/>
              <p:cNvSpPr/>
              <p:nvPr/>
            </p:nvSpPr>
            <p:spPr>
              <a:xfrm rot="-5400000">
                <a:off x="8639266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8"/>
              <p:cNvSpPr/>
              <p:nvPr/>
            </p:nvSpPr>
            <p:spPr>
              <a:xfrm rot="-5400000">
                <a:off x="8845462" y="790425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8"/>
              <p:cNvSpPr/>
              <p:nvPr/>
            </p:nvSpPr>
            <p:spPr>
              <a:xfrm rot="-5400000">
                <a:off x="8886715" y="74917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8"/>
              <p:cNvSpPr/>
              <p:nvPr/>
            </p:nvSpPr>
            <p:spPr>
              <a:xfrm rot="-5400000">
                <a:off x="7610489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8"/>
              <p:cNvSpPr/>
              <p:nvPr/>
            </p:nvSpPr>
            <p:spPr>
              <a:xfrm rot="-5400000">
                <a:off x="7651156" y="100388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8"/>
              <p:cNvSpPr/>
              <p:nvPr/>
            </p:nvSpPr>
            <p:spPr>
              <a:xfrm rot="-5400000">
                <a:off x="7857902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8"/>
              <p:cNvSpPr/>
              <p:nvPr/>
            </p:nvSpPr>
            <p:spPr>
              <a:xfrm rot="-5400000">
                <a:off x="7898056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8"/>
              <p:cNvSpPr/>
              <p:nvPr/>
            </p:nvSpPr>
            <p:spPr>
              <a:xfrm rot="-5400000">
                <a:off x="8104251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 rot="-5400000">
                <a:off x="8145505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 rot="-5400000">
                <a:off x="8351700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 rot="-5400000">
                <a:off x="8392367" y="1003881"/>
                <a:ext cx="37" cy="80307"/>
              </a:xfrm>
              <a:custGeom>
                <a:rect b="b" l="l" r="r" t="t"/>
                <a:pathLst>
                  <a:path extrusionOk="0" fill="none" h="2190" w="1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8"/>
              <p:cNvSpPr/>
              <p:nvPr/>
            </p:nvSpPr>
            <p:spPr>
              <a:xfrm rot="-5400000">
                <a:off x="8599149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8"/>
              <p:cNvSpPr/>
              <p:nvPr/>
            </p:nvSpPr>
            <p:spPr>
              <a:xfrm rot="-5400000">
                <a:off x="8639266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8"/>
              <p:cNvSpPr/>
              <p:nvPr/>
            </p:nvSpPr>
            <p:spPr>
              <a:xfrm rot="-5400000">
                <a:off x="8845462" y="1043448"/>
                <a:ext cx="81407" cy="37"/>
              </a:xfrm>
              <a:custGeom>
                <a:rect b="b" l="l" r="r" t="t"/>
                <a:pathLst>
                  <a:path extrusionOk="0" fill="none" h="1" w="222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 rot="-5400000">
                <a:off x="8886715" y="1003331"/>
                <a:ext cx="37" cy="81407"/>
              </a:xfrm>
              <a:custGeom>
                <a:rect b="b" l="l" r="r" t="t"/>
                <a:pathLst>
                  <a:path extrusionOk="0" fill="none" h="2220" w="1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6" name="Google Shape;1346;p38"/>
            <p:cNvGrpSpPr/>
            <p:nvPr/>
          </p:nvGrpSpPr>
          <p:grpSpPr>
            <a:xfrm flipH="1">
              <a:off x="240388" y="534352"/>
              <a:ext cx="1366293" cy="4336389"/>
              <a:chOff x="7503214" y="534352"/>
              <a:chExt cx="1366293" cy="4336389"/>
            </a:xfrm>
          </p:grpSpPr>
          <p:grpSp>
            <p:nvGrpSpPr>
              <p:cNvPr id="1347" name="Google Shape;1347;p38"/>
              <p:cNvGrpSpPr/>
              <p:nvPr/>
            </p:nvGrpSpPr>
            <p:grpSpPr>
              <a:xfrm rot="5400000">
                <a:off x="6447470" y="2448705"/>
                <a:ext cx="4336389" cy="507683"/>
                <a:chOff x="6856163" y="688475"/>
                <a:chExt cx="2083200" cy="525988"/>
              </a:xfrm>
            </p:grpSpPr>
            <p:cxnSp>
              <p:nvCxnSpPr>
                <p:cNvPr id="1348" name="Google Shape;1348;p38"/>
                <p:cNvCxnSpPr/>
                <p:nvPr/>
              </p:nvCxnSpPr>
              <p:spPr>
                <a:xfrm>
                  <a:off x="6856163" y="688475"/>
                  <a:ext cx="2083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9" name="Google Shape;1349;p38"/>
                <p:cNvCxnSpPr/>
                <p:nvPr/>
              </p:nvCxnSpPr>
              <p:spPr>
                <a:xfrm>
                  <a:off x="6856163" y="863804"/>
                  <a:ext cx="2083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0" name="Google Shape;1350;p38"/>
                <p:cNvCxnSpPr/>
                <p:nvPr/>
              </p:nvCxnSpPr>
              <p:spPr>
                <a:xfrm>
                  <a:off x="6856163" y="1039133"/>
                  <a:ext cx="2083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1" name="Google Shape;1351;p38"/>
                <p:cNvCxnSpPr/>
                <p:nvPr/>
              </p:nvCxnSpPr>
              <p:spPr>
                <a:xfrm>
                  <a:off x="6856163" y="1214463"/>
                  <a:ext cx="2083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52" name="Google Shape;1352;p38"/>
              <p:cNvGrpSpPr/>
              <p:nvPr/>
            </p:nvGrpSpPr>
            <p:grpSpPr>
              <a:xfrm>
                <a:off x="7503214" y="706981"/>
                <a:ext cx="1023225" cy="291050"/>
                <a:chOff x="7503214" y="706981"/>
                <a:chExt cx="1023225" cy="291050"/>
              </a:xfrm>
            </p:grpSpPr>
            <p:sp>
              <p:nvSpPr>
                <p:cNvPr id="1353" name="Google Shape;1353;p38"/>
                <p:cNvSpPr/>
                <p:nvPr/>
              </p:nvSpPr>
              <p:spPr>
                <a:xfrm rot="5400000">
                  <a:off x="8235001" y="706593"/>
                  <a:ext cx="291050" cy="291825"/>
                </a:xfrm>
                <a:custGeom>
                  <a:rect b="b" l="l" r="r" t="t"/>
                  <a:pathLst>
                    <a:path extrusionOk="0" h="11673" w="11642">
                      <a:moveTo>
                        <a:pt x="3283" y="0"/>
                      </a:move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lnTo>
                        <a:pt x="3283" y="11672"/>
                      </a:ln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38"/>
                <p:cNvSpPr/>
                <p:nvPr/>
              </p:nvSpPr>
              <p:spPr>
                <a:xfrm rot="5400000">
                  <a:off x="7869301" y="706593"/>
                  <a:ext cx="291050" cy="291825"/>
                </a:xfrm>
                <a:custGeom>
                  <a:rect b="b" l="l" r="r" t="t"/>
                  <a:pathLst>
                    <a:path extrusionOk="0" h="11673" w="11642">
                      <a:moveTo>
                        <a:pt x="3283" y="0"/>
                      </a:move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lnTo>
                        <a:pt x="3283" y="11672"/>
                      </a:ln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38"/>
                <p:cNvSpPr/>
                <p:nvPr/>
              </p:nvSpPr>
              <p:spPr>
                <a:xfrm rot="5400000">
                  <a:off x="7503601" y="706593"/>
                  <a:ext cx="291050" cy="291825"/>
                </a:xfrm>
                <a:custGeom>
                  <a:rect b="b" l="l" r="r" t="t"/>
                  <a:pathLst>
                    <a:path extrusionOk="0" h="11673" w="11642">
                      <a:moveTo>
                        <a:pt x="3283" y="0"/>
                      </a:move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lnTo>
                        <a:pt x="3283" y="11672"/>
                      </a:ln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5"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7" name="Google Shape;1357;p39"/>
          <p:cNvGrpSpPr/>
          <p:nvPr/>
        </p:nvGrpSpPr>
        <p:grpSpPr>
          <a:xfrm>
            <a:off x="76247" y="76200"/>
            <a:ext cx="8991506" cy="4991091"/>
            <a:chOff x="76247" y="76200"/>
            <a:chExt cx="8991506" cy="4991091"/>
          </a:xfrm>
        </p:grpSpPr>
        <p:sp>
          <p:nvSpPr>
            <p:cNvPr id="1358" name="Google Shape;1358;p39"/>
            <p:cNvSpPr/>
            <p:nvPr/>
          </p:nvSpPr>
          <p:spPr>
            <a:xfrm>
              <a:off x="76272" y="76209"/>
              <a:ext cx="8991482" cy="4991083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9" name="Google Shape;1359;p39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1360" name="Google Shape;1360;p39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1" name="Google Shape;1361;p39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362" name="Google Shape;1362;p39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363" name="Google Shape;1363;p39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4" name="Google Shape;1364;p39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5" name="Google Shape;1365;p39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66" name="Google Shape;1366;p39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367" name="Google Shape;1367;p39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8" name="Google Shape;1368;p39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69" name="Google Shape;1369;p39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370" name="Google Shape;1370;p39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1" name="Google Shape;1371;p39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372" name="Google Shape;1372;p39"/>
          <p:cNvGrpSpPr/>
          <p:nvPr/>
        </p:nvGrpSpPr>
        <p:grpSpPr>
          <a:xfrm>
            <a:off x="326489" y="614305"/>
            <a:ext cx="8491880" cy="4219295"/>
            <a:chOff x="326489" y="614305"/>
            <a:chExt cx="8491880" cy="4219295"/>
          </a:xfrm>
        </p:grpSpPr>
        <p:grpSp>
          <p:nvGrpSpPr>
            <p:cNvPr id="1373" name="Google Shape;1373;p39"/>
            <p:cNvGrpSpPr/>
            <p:nvPr/>
          </p:nvGrpSpPr>
          <p:grpSpPr>
            <a:xfrm>
              <a:off x="326489" y="4146302"/>
              <a:ext cx="1540067" cy="687298"/>
              <a:chOff x="-363350" y="-51188"/>
              <a:chExt cx="1540067" cy="687298"/>
            </a:xfrm>
          </p:grpSpPr>
          <p:sp>
            <p:nvSpPr>
              <p:cNvPr id="1374" name="Google Shape;1374;p39"/>
              <p:cNvSpPr/>
              <p:nvPr/>
            </p:nvSpPr>
            <p:spPr>
              <a:xfrm rot="5400000">
                <a:off x="1129720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9"/>
              <p:cNvSpPr/>
              <p:nvPr/>
            </p:nvSpPr>
            <p:spPr>
              <a:xfrm rot="5400000">
                <a:off x="84087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39"/>
              <p:cNvSpPr/>
              <p:nvPr/>
            </p:nvSpPr>
            <p:spPr>
              <a:xfrm rot="5400000">
                <a:off x="551385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9"/>
              <p:cNvSpPr/>
              <p:nvPr/>
            </p:nvSpPr>
            <p:spPr>
              <a:xfrm rot="5400000">
                <a:off x="262582" y="-51163"/>
                <a:ext cx="43" cy="93951"/>
              </a:xfrm>
              <a:custGeom>
                <a:rect b="b" l="l" r="r" t="t"/>
                <a:pathLst>
                  <a:path extrusionOk="0" fill="none" h="2190" w="1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9"/>
              <p:cNvSpPr/>
              <p:nvPr/>
            </p:nvSpPr>
            <p:spPr>
              <a:xfrm rot="5400000">
                <a:off x="-26264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9" name="Google Shape;1379;p39"/>
              <p:cNvGrpSpPr/>
              <p:nvPr/>
            </p:nvGrpSpPr>
            <p:grpSpPr>
              <a:xfrm>
                <a:off x="-363350" y="-51188"/>
                <a:ext cx="1540067" cy="687298"/>
                <a:chOff x="-363350" y="-51188"/>
                <a:chExt cx="1540067" cy="687298"/>
              </a:xfrm>
            </p:grpSpPr>
            <p:sp>
              <p:nvSpPr>
                <p:cNvPr id="1380" name="Google Shape;1380;p39"/>
                <p:cNvSpPr/>
                <p:nvPr/>
              </p:nvSpPr>
              <p:spPr>
                <a:xfrm rot="5400000">
                  <a:off x="108209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1" name="Google Shape;1381;p39"/>
                <p:cNvSpPr/>
                <p:nvPr/>
              </p:nvSpPr>
              <p:spPr>
                <a:xfrm rot="5400000">
                  <a:off x="1129720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2" name="Google Shape;1382;p39"/>
                <p:cNvSpPr/>
                <p:nvPr/>
              </p:nvSpPr>
              <p:spPr>
                <a:xfrm rot="5400000">
                  <a:off x="792652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3" name="Google Shape;1383;p39"/>
                <p:cNvSpPr/>
                <p:nvPr/>
              </p:nvSpPr>
              <p:spPr>
                <a:xfrm rot="5400000">
                  <a:off x="84087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4" name="Google Shape;1384;p39"/>
                <p:cNvSpPr/>
                <p:nvPr/>
              </p:nvSpPr>
              <p:spPr>
                <a:xfrm rot="5400000">
                  <a:off x="50445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39"/>
                <p:cNvSpPr/>
                <p:nvPr/>
              </p:nvSpPr>
              <p:spPr>
                <a:xfrm rot="5400000">
                  <a:off x="551385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6" name="Google Shape;1386;p39"/>
                <p:cNvSpPr/>
                <p:nvPr/>
              </p:nvSpPr>
              <p:spPr>
                <a:xfrm rot="5400000">
                  <a:off x="214960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7" name="Google Shape;1387;p39"/>
                <p:cNvSpPr/>
                <p:nvPr/>
              </p:nvSpPr>
              <p:spPr>
                <a:xfrm rot="5400000">
                  <a:off x="262582" y="542178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8" name="Google Shape;1388;p39"/>
                <p:cNvSpPr/>
                <p:nvPr/>
              </p:nvSpPr>
              <p:spPr>
                <a:xfrm rot="5400000">
                  <a:off x="-74529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9" name="Google Shape;1389;p39"/>
                <p:cNvSpPr/>
                <p:nvPr/>
              </p:nvSpPr>
              <p:spPr>
                <a:xfrm rot="5400000">
                  <a:off x="-26264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0" name="Google Shape;1390;p39"/>
                <p:cNvSpPr/>
                <p:nvPr/>
              </p:nvSpPr>
              <p:spPr>
                <a:xfrm rot="5400000">
                  <a:off x="-362688" y="58846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1" name="Google Shape;1391;p39"/>
                <p:cNvSpPr/>
                <p:nvPr/>
              </p:nvSpPr>
              <p:spPr>
                <a:xfrm rot="5400000">
                  <a:off x="-315753" y="541535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2" name="Google Shape;1392;p39"/>
                <p:cNvSpPr/>
                <p:nvPr/>
              </p:nvSpPr>
              <p:spPr>
                <a:xfrm rot="5400000">
                  <a:off x="108209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3" name="Google Shape;1393;p39"/>
                <p:cNvSpPr/>
                <p:nvPr/>
              </p:nvSpPr>
              <p:spPr>
                <a:xfrm rot="5400000">
                  <a:off x="1129720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39"/>
                <p:cNvSpPr/>
                <p:nvPr/>
              </p:nvSpPr>
              <p:spPr>
                <a:xfrm rot="5400000">
                  <a:off x="792652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9"/>
                <p:cNvSpPr/>
                <p:nvPr/>
              </p:nvSpPr>
              <p:spPr>
                <a:xfrm rot="5400000">
                  <a:off x="84087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9"/>
                <p:cNvSpPr/>
                <p:nvPr/>
              </p:nvSpPr>
              <p:spPr>
                <a:xfrm rot="5400000">
                  <a:off x="50445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9"/>
                <p:cNvSpPr/>
                <p:nvPr/>
              </p:nvSpPr>
              <p:spPr>
                <a:xfrm rot="5400000">
                  <a:off x="551385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9"/>
                <p:cNvSpPr/>
                <p:nvPr/>
              </p:nvSpPr>
              <p:spPr>
                <a:xfrm rot="5400000">
                  <a:off x="214960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9"/>
                <p:cNvSpPr/>
                <p:nvPr/>
              </p:nvSpPr>
              <p:spPr>
                <a:xfrm rot="5400000">
                  <a:off x="262582" y="244821"/>
                  <a:ext cx="43" cy="93951"/>
                </a:xfrm>
                <a:custGeom>
                  <a:rect b="b" l="l" r="r" t="t"/>
                  <a:pathLst>
                    <a:path extrusionOk="0" fill="none" h="2190" w="1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39"/>
                <p:cNvSpPr/>
                <p:nvPr/>
              </p:nvSpPr>
              <p:spPr>
                <a:xfrm rot="5400000">
                  <a:off x="-74529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1" name="Google Shape;1401;p39"/>
                <p:cNvSpPr/>
                <p:nvPr/>
              </p:nvSpPr>
              <p:spPr>
                <a:xfrm rot="5400000">
                  <a:off x="-26264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39"/>
                <p:cNvSpPr/>
                <p:nvPr/>
              </p:nvSpPr>
              <p:spPr>
                <a:xfrm rot="5400000">
                  <a:off x="-362688" y="292440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9"/>
                <p:cNvSpPr/>
                <p:nvPr/>
              </p:nvSpPr>
              <p:spPr>
                <a:xfrm rot="5400000">
                  <a:off x="-315753" y="244178"/>
                  <a:ext cx="43" cy="95238"/>
                </a:xfrm>
                <a:custGeom>
                  <a:rect b="b" l="l" r="r" t="t"/>
                  <a:pathLst>
                    <a:path extrusionOk="0" fill="none" h="2220" w="1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9"/>
                <p:cNvSpPr/>
                <p:nvPr/>
              </p:nvSpPr>
              <p:spPr>
                <a:xfrm rot="5400000">
                  <a:off x="108209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9"/>
                <p:cNvSpPr/>
                <p:nvPr/>
              </p:nvSpPr>
              <p:spPr>
                <a:xfrm rot="5400000">
                  <a:off x="792652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9"/>
                <p:cNvSpPr/>
                <p:nvPr/>
              </p:nvSpPr>
              <p:spPr>
                <a:xfrm rot="5400000">
                  <a:off x="50445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9"/>
                <p:cNvSpPr/>
                <p:nvPr/>
              </p:nvSpPr>
              <p:spPr>
                <a:xfrm rot="5400000">
                  <a:off x="214960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9"/>
                <p:cNvSpPr/>
                <p:nvPr/>
              </p:nvSpPr>
              <p:spPr>
                <a:xfrm rot="5400000">
                  <a:off x="-74529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9" name="Google Shape;1409;p39"/>
                <p:cNvSpPr/>
                <p:nvPr/>
              </p:nvSpPr>
              <p:spPr>
                <a:xfrm rot="5400000">
                  <a:off x="-362688" y="-3587"/>
                  <a:ext cx="95244" cy="43"/>
                </a:xfrm>
                <a:custGeom>
                  <a:rect b="b" l="l" r="r" t="t"/>
                  <a:pathLst>
                    <a:path extrusionOk="0" fill="none" h="1" w="222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10" name="Google Shape;1410;p39"/>
              <p:cNvSpPr/>
              <p:nvPr/>
            </p:nvSpPr>
            <p:spPr>
              <a:xfrm rot="5400000">
                <a:off x="-315753" y="-51807"/>
                <a:ext cx="43" cy="95238"/>
              </a:xfrm>
              <a:custGeom>
                <a:rect b="b" l="l" r="r" t="t"/>
                <a:pathLst>
                  <a:path extrusionOk="0" fill="none" h="2220" w="1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39"/>
            <p:cNvGrpSpPr/>
            <p:nvPr/>
          </p:nvGrpSpPr>
          <p:grpSpPr>
            <a:xfrm>
              <a:off x="854985" y="614305"/>
              <a:ext cx="1913983" cy="521706"/>
              <a:chOff x="489414" y="450012"/>
              <a:chExt cx="2153203" cy="586912"/>
            </a:xfrm>
          </p:grpSpPr>
          <p:sp>
            <p:nvSpPr>
              <p:cNvPr id="1412" name="Google Shape;1412;p39"/>
              <p:cNvSpPr/>
              <p:nvPr/>
            </p:nvSpPr>
            <p:spPr>
              <a:xfrm>
                <a:off x="489414" y="450012"/>
                <a:ext cx="2153203" cy="586912"/>
              </a:xfrm>
              <a:custGeom>
                <a:rect b="b" l="l" r="r" t="t"/>
                <a:pathLst>
                  <a:path extrusionOk="0" fill="none" h="13770" w="50518">
                    <a:moveTo>
                      <a:pt x="50518" y="0"/>
                    </a:moveTo>
                    <a:lnTo>
                      <a:pt x="0" y="0"/>
                    </a:lnTo>
                    <a:lnTo>
                      <a:pt x="0" y="9089"/>
                    </a:lnTo>
                    <a:lnTo>
                      <a:pt x="38755" y="9089"/>
                    </a:lnTo>
                    <a:lnTo>
                      <a:pt x="41217" y="13344"/>
                    </a:lnTo>
                    <a:cubicBezTo>
                      <a:pt x="41460" y="13770"/>
                      <a:pt x="42129" y="13587"/>
                      <a:pt x="42129" y="13101"/>
                    </a:cubicBezTo>
                    <a:lnTo>
                      <a:pt x="42129" y="9089"/>
                    </a:lnTo>
                    <a:lnTo>
                      <a:pt x="50518" y="9089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13" name="Google Shape;1413;p39"/>
              <p:cNvGrpSpPr/>
              <p:nvPr/>
            </p:nvGrpSpPr>
            <p:grpSpPr>
              <a:xfrm>
                <a:off x="584420" y="519414"/>
                <a:ext cx="1963411" cy="246971"/>
                <a:chOff x="571861" y="517439"/>
                <a:chExt cx="1963411" cy="246971"/>
              </a:xfrm>
            </p:grpSpPr>
            <p:sp>
              <p:nvSpPr>
                <p:cNvPr id="1414" name="Google Shape;1414;p39"/>
                <p:cNvSpPr/>
                <p:nvPr/>
              </p:nvSpPr>
              <p:spPr>
                <a:xfrm>
                  <a:off x="571861" y="517439"/>
                  <a:ext cx="246316" cy="246971"/>
                </a:xfrm>
                <a:custGeom>
                  <a:rect b="b" l="l" r="r" t="t"/>
                  <a:pathLst>
                    <a:path extrusionOk="0" fill="none" h="11673" w="11642">
                      <a:moveTo>
                        <a:pt x="3283" y="11672"/>
                      </a:move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9"/>
                <p:cNvSpPr/>
                <p:nvPr/>
              </p:nvSpPr>
              <p:spPr>
                <a:xfrm>
                  <a:off x="949850" y="517474"/>
                  <a:ext cx="246900" cy="246900"/>
                </a:xfrm>
                <a:prstGeom prst="noSmoking">
                  <a:avLst>
                    <a:gd fmla="val 18750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9"/>
                <p:cNvSpPr/>
                <p:nvPr/>
              </p:nvSpPr>
              <p:spPr>
                <a:xfrm>
                  <a:off x="1328423" y="517750"/>
                  <a:ext cx="246348" cy="246348"/>
                </a:xfrm>
                <a:prstGeom prst="irregularSeal2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7" name="Google Shape;1417;p39"/>
                <p:cNvSpPr/>
                <p:nvPr/>
              </p:nvSpPr>
              <p:spPr>
                <a:xfrm>
                  <a:off x="1706444" y="517474"/>
                  <a:ext cx="246900" cy="246900"/>
                </a:xfrm>
                <a:prstGeom prst="smileyFace">
                  <a:avLst>
                    <a:gd fmla="val -4653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8" name="Google Shape;1418;p39"/>
                <p:cNvSpPr/>
                <p:nvPr/>
              </p:nvSpPr>
              <p:spPr>
                <a:xfrm>
                  <a:off x="2085017" y="517486"/>
                  <a:ext cx="185132" cy="246876"/>
                </a:xfrm>
                <a:custGeom>
                  <a:rect b="b" l="l" r="r" t="t"/>
                  <a:pathLst>
                    <a:path extrusionOk="0" h="40705" w="30238">
                      <a:moveTo>
                        <a:pt x="21063" y="0"/>
                      </a:moveTo>
                      <a:lnTo>
                        <a:pt x="14602" y="13956"/>
                      </a:lnTo>
                      <a:lnTo>
                        <a:pt x="8529" y="5470"/>
                      </a:lnTo>
                      <a:lnTo>
                        <a:pt x="0" y="40704"/>
                      </a:lnTo>
                      <a:lnTo>
                        <a:pt x="11802" y="21321"/>
                      </a:lnTo>
                      <a:lnTo>
                        <a:pt x="17445" y="30280"/>
                      </a:lnTo>
                      <a:lnTo>
                        <a:pt x="30237" y="9045"/>
                      </a:lnTo>
                      <a:lnTo>
                        <a:pt x="21063" y="0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9" name="Google Shape;1419;p39"/>
                <p:cNvSpPr/>
                <p:nvPr/>
              </p:nvSpPr>
              <p:spPr>
                <a:xfrm>
                  <a:off x="2401823" y="517474"/>
                  <a:ext cx="133449" cy="246900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 cap="flat" cmpd="sng" w="19050">
                        <a:solidFill>
                          <a:schemeClr val="lt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  <a:noFill/>
                      <a:latin typeface="Arial"/>
                    </a:rPr>
                    <a:t>!!</a:t>
                  </a:r>
                </a:p>
              </p:txBody>
            </p:sp>
          </p:grpSp>
        </p:grpSp>
        <p:grpSp>
          <p:nvGrpSpPr>
            <p:cNvPr id="1420" name="Google Shape;1420;p39"/>
            <p:cNvGrpSpPr/>
            <p:nvPr/>
          </p:nvGrpSpPr>
          <p:grpSpPr>
            <a:xfrm>
              <a:off x="326493" y="614305"/>
              <a:ext cx="291050" cy="657525"/>
              <a:chOff x="7875018" y="1882075"/>
              <a:chExt cx="291050" cy="657525"/>
            </a:xfrm>
          </p:grpSpPr>
          <p:sp>
            <p:nvSpPr>
              <p:cNvPr id="1421" name="Google Shape;1421;p39"/>
              <p:cNvSpPr/>
              <p:nvPr/>
            </p:nvSpPr>
            <p:spPr>
              <a:xfrm>
                <a:off x="7875018" y="1882075"/>
                <a:ext cx="291050" cy="291825"/>
              </a:xfrm>
              <a:custGeom>
                <a:rect b="b" l="l" r="r" t="t"/>
                <a:pathLst>
                  <a:path extrusionOk="0" h="11673" w="11642">
                    <a:moveTo>
                      <a:pt x="3283" y="0"/>
                    </a:moveTo>
                    <a:lnTo>
                      <a:pt x="0" y="3283"/>
                    </a:lnTo>
                    <a:lnTo>
                      <a:pt x="2554" y="5836"/>
                    </a:lnTo>
                    <a:lnTo>
                      <a:pt x="0" y="8389"/>
                    </a:lnTo>
                    <a:lnTo>
                      <a:pt x="3283" y="11672"/>
                    </a:lnTo>
                    <a:lnTo>
                      <a:pt x="5836" y="9119"/>
                    </a:lnTo>
                    <a:lnTo>
                      <a:pt x="8359" y="11672"/>
                    </a:lnTo>
                    <a:lnTo>
                      <a:pt x="11642" y="8389"/>
                    </a:lnTo>
                    <a:lnTo>
                      <a:pt x="9089" y="5836"/>
                    </a:lnTo>
                    <a:lnTo>
                      <a:pt x="11642" y="3283"/>
                    </a:lnTo>
                    <a:lnTo>
                      <a:pt x="8359" y="0"/>
                    </a:lnTo>
                    <a:lnTo>
                      <a:pt x="5836" y="2554"/>
                    </a:lnTo>
                    <a:lnTo>
                      <a:pt x="3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9"/>
              <p:cNvSpPr/>
              <p:nvPr/>
            </p:nvSpPr>
            <p:spPr>
              <a:xfrm>
                <a:off x="7875018" y="2247775"/>
                <a:ext cx="291050" cy="291825"/>
              </a:xfrm>
              <a:custGeom>
                <a:rect b="b" l="l" r="r" t="t"/>
                <a:pathLst>
                  <a:path extrusionOk="0" h="11673" w="11642">
                    <a:moveTo>
                      <a:pt x="3283" y="0"/>
                    </a:moveTo>
                    <a:lnTo>
                      <a:pt x="0" y="3283"/>
                    </a:lnTo>
                    <a:lnTo>
                      <a:pt x="2554" y="5836"/>
                    </a:lnTo>
                    <a:lnTo>
                      <a:pt x="0" y="8389"/>
                    </a:lnTo>
                    <a:lnTo>
                      <a:pt x="3283" y="11672"/>
                    </a:lnTo>
                    <a:lnTo>
                      <a:pt x="5836" y="9119"/>
                    </a:lnTo>
                    <a:lnTo>
                      <a:pt x="8359" y="11672"/>
                    </a:lnTo>
                    <a:lnTo>
                      <a:pt x="11642" y="8389"/>
                    </a:lnTo>
                    <a:lnTo>
                      <a:pt x="9089" y="5836"/>
                    </a:lnTo>
                    <a:lnTo>
                      <a:pt x="11642" y="3283"/>
                    </a:lnTo>
                    <a:lnTo>
                      <a:pt x="8359" y="0"/>
                    </a:lnTo>
                    <a:lnTo>
                      <a:pt x="5836" y="2554"/>
                    </a:lnTo>
                    <a:lnTo>
                      <a:pt x="3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3" name="Google Shape;1423;p39"/>
            <p:cNvGrpSpPr/>
            <p:nvPr/>
          </p:nvGrpSpPr>
          <p:grpSpPr>
            <a:xfrm>
              <a:off x="3006410" y="614305"/>
              <a:ext cx="5811959" cy="505416"/>
              <a:chOff x="2258298" y="3894721"/>
              <a:chExt cx="3784567" cy="505416"/>
            </a:xfrm>
          </p:grpSpPr>
          <p:cxnSp>
            <p:nvCxnSpPr>
              <p:cNvPr id="1424" name="Google Shape;1424;p39"/>
              <p:cNvCxnSpPr/>
              <p:nvPr/>
            </p:nvCxnSpPr>
            <p:spPr>
              <a:xfrm>
                <a:off x="2258365" y="4231665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5" name="Google Shape;1425;p39"/>
              <p:cNvCxnSpPr/>
              <p:nvPr/>
            </p:nvCxnSpPr>
            <p:spPr>
              <a:xfrm>
                <a:off x="2258365" y="4400137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6" name="Google Shape;1426;p39"/>
              <p:cNvCxnSpPr/>
              <p:nvPr/>
            </p:nvCxnSpPr>
            <p:spPr>
              <a:xfrm>
                <a:off x="2258298" y="3894721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7" name="Google Shape;1427;p39"/>
              <p:cNvCxnSpPr/>
              <p:nvPr/>
            </p:nvCxnSpPr>
            <p:spPr>
              <a:xfrm>
                <a:off x="2258298" y="4063193"/>
                <a:ext cx="3784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28" name="Google Shape;1428;p39"/>
            <p:cNvGrpSpPr/>
            <p:nvPr/>
          </p:nvGrpSpPr>
          <p:grpSpPr>
            <a:xfrm>
              <a:off x="4103869" y="4501200"/>
              <a:ext cx="4714500" cy="332400"/>
              <a:chOff x="4122875" y="4098725"/>
              <a:chExt cx="4714500" cy="332400"/>
            </a:xfrm>
          </p:grpSpPr>
          <p:sp>
            <p:nvSpPr>
              <p:cNvPr id="1429" name="Google Shape;1429;p39"/>
              <p:cNvSpPr/>
              <p:nvPr/>
            </p:nvSpPr>
            <p:spPr>
              <a:xfrm>
                <a:off x="4122875" y="4098725"/>
                <a:ext cx="4714500" cy="3324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9"/>
              <p:cNvSpPr/>
              <p:nvPr/>
            </p:nvSpPr>
            <p:spPr>
              <a:xfrm rot="5400000">
                <a:off x="4223375" y="4196525"/>
                <a:ext cx="158400" cy="136800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31" name="Google Shape;1431;p39"/>
              <p:cNvGrpSpPr/>
              <p:nvPr/>
            </p:nvGrpSpPr>
            <p:grpSpPr>
              <a:xfrm>
                <a:off x="4515789" y="4196525"/>
                <a:ext cx="4096800" cy="136800"/>
                <a:chOff x="4535725" y="4196525"/>
                <a:chExt cx="4096800" cy="136800"/>
              </a:xfrm>
            </p:grpSpPr>
            <p:cxnSp>
              <p:nvCxnSpPr>
                <p:cNvPr id="1432" name="Google Shape;1432;p39"/>
                <p:cNvCxnSpPr/>
                <p:nvPr/>
              </p:nvCxnSpPr>
              <p:spPr>
                <a:xfrm>
                  <a:off x="4535725" y="4267000"/>
                  <a:ext cx="40968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433" name="Google Shape;1433;p39"/>
                <p:cNvSpPr/>
                <p:nvPr/>
              </p:nvSpPr>
              <p:spPr>
                <a:xfrm>
                  <a:off x="7386600" y="4196525"/>
                  <a:ext cx="136800" cy="136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617550" y="556392"/>
            <a:ext cx="7908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"/>
              <a:buNone/>
              <a:defRPr b="1" sz="3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617550" y="1300850"/>
            <a:ext cx="79089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8" name="Google Shape;1438;p40"/>
          <p:cNvGrpSpPr/>
          <p:nvPr/>
        </p:nvGrpSpPr>
        <p:grpSpPr>
          <a:xfrm>
            <a:off x="4752999" y="233500"/>
            <a:ext cx="4124600" cy="3373559"/>
            <a:chOff x="495035" y="1057256"/>
            <a:chExt cx="4124600" cy="3373559"/>
          </a:xfrm>
        </p:grpSpPr>
        <p:sp>
          <p:nvSpPr>
            <p:cNvPr id="1439" name="Google Shape;1439;p40"/>
            <p:cNvSpPr/>
            <p:nvPr/>
          </p:nvSpPr>
          <p:spPr>
            <a:xfrm>
              <a:off x="495035" y="1057256"/>
              <a:ext cx="4124595" cy="3373559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 flipH="1">
              <a:off x="495040" y="1057256"/>
              <a:ext cx="4124595" cy="270531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1" name="Google Shape;1441;p40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442" name="Google Shape;1442;p40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443" name="Google Shape;1443;p40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4" name="Google Shape;1444;p40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5" name="Google Shape;1445;p40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46" name="Google Shape;1446;p40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447" name="Google Shape;1447;p40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8" name="Google Shape;1448;p40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49" name="Google Shape;1449;p40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450" name="Google Shape;1450;p40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1" name="Google Shape;1451;p40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1452" name="Google Shape;1452;p40"/>
          <p:cNvPicPr preferRelativeResize="0"/>
          <p:nvPr/>
        </p:nvPicPr>
        <p:blipFill rotWithShape="1">
          <a:blip r:embed="rId3">
            <a:alphaModFix/>
          </a:blip>
          <a:srcRect b="4303" l="19317" r="19083" t="3538"/>
          <a:stretch/>
        </p:blipFill>
        <p:spPr>
          <a:xfrm>
            <a:off x="4947650" y="737000"/>
            <a:ext cx="3721050" cy="26181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453" name="Google Shape;1453;p40"/>
          <p:cNvGrpSpPr/>
          <p:nvPr/>
        </p:nvGrpSpPr>
        <p:grpSpPr>
          <a:xfrm>
            <a:off x="266431" y="1038234"/>
            <a:ext cx="5129491" cy="3871763"/>
            <a:chOff x="266431" y="1038234"/>
            <a:chExt cx="5129491" cy="3871763"/>
          </a:xfrm>
        </p:grpSpPr>
        <p:grpSp>
          <p:nvGrpSpPr>
            <p:cNvPr id="1454" name="Google Shape;1454;p40"/>
            <p:cNvGrpSpPr/>
            <p:nvPr/>
          </p:nvGrpSpPr>
          <p:grpSpPr>
            <a:xfrm>
              <a:off x="266431" y="1285859"/>
              <a:ext cx="4900878" cy="3624138"/>
              <a:chOff x="1600589" y="1147720"/>
              <a:chExt cx="4900878" cy="3624138"/>
            </a:xfrm>
          </p:grpSpPr>
          <p:sp>
            <p:nvSpPr>
              <p:cNvPr id="1455" name="Google Shape;1455;p40"/>
              <p:cNvSpPr/>
              <p:nvPr/>
            </p:nvSpPr>
            <p:spPr>
              <a:xfrm>
                <a:off x="1600590" y="1147720"/>
                <a:ext cx="4900877" cy="3624138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56" name="Google Shape;1456;p40"/>
              <p:cNvGrpSpPr/>
              <p:nvPr/>
            </p:nvGrpSpPr>
            <p:grpSpPr>
              <a:xfrm>
                <a:off x="1600589" y="1147720"/>
                <a:ext cx="4900877" cy="270531"/>
                <a:chOff x="1505466" y="1147733"/>
                <a:chExt cx="4900877" cy="270531"/>
              </a:xfrm>
            </p:grpSpPr>
            <p:sp>
              <p:nvSpPr>
                <p:cNvPr id="1457" name="Google Shape;1457;p40"/>
                <p:cNvSpPr/>
                <p:nvPr/>
              </p:nvSpPr>
              <p:spPr>
                <a:xfrm>
                  <a:off x="1505466" y="1147733"/>
                  <a:ext cx="4900877" cy="270531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58" name="Google Shape;1458;p40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459" name="Google Shape;1459;p40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0" name="Google Shape;1460;p40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1" name="Google Shape;1461;p40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462" name="Google Shape;1462;p40"/>
            <p:cNvGrpSpPr/>
            <p:nvPr/>
          </p:nvGrpSpPr>
          <p:grpSpPr>
            <a:xfrm>
              <a:off x="342631" y="1209659"/>
              <a:ext cx="4900878" cy="3624138"/>
              <a:chOff x="1600589" y="1147720"/>
              <a:chExt cx="4900878" cy="3624138"/>
            </a:xfrm>
          </p:grpSpPr>
          <p:sp>
            <p:nvSpPr>
              <p:cNvPr id="1463" name="Google Shape;1463;p40"/>
              <p:cNvSpPr/>
              <p:nvPr/>
            </p:nvSpPr>
            <p:spPr>
              <a:xfrm>
                <a:off x="1600590" y="1147720"/>
                <a:ext cx="4900877" cy="3624138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4" name="Google Shape;1464;p40"/>
              <p:cNvGrpSpPr/>
              <p:nvPr/>
            </p:nvGrpSpPr>
            <p:grpSpPr>
              <a:xfrm>
                <a:off x="1600589" y="1147720"/>
                <a:ext cx="4900877" cy="270531"/>
                <a:chOff x="1505466" y="1147733"/>
                <a:chExt cx="4900877" cy="270531"/>
              </a:xfrm>
            </p:grpSpPr>
            <p:sp>
              <p:nvSpPr>
                <p:cNvPr id="1465" name="Google Shape;1465;p40"/>
                <p:cNvSpPr/>
                <p:nvPr/>
              </p:nvSpPr>
              <p:spPr>
                <a:xfrm>
                  <a:off x="1505466" y="1147733"/>
                  <a:ext cx="4900877" cy="270531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66" name="Google Shape;1466;p40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467" name="Google Shape;1467;p40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8" name="Google Shape;1468;p40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9" name="Google Shape;1469;p40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470" name="Google Shape;1470;p40"/>
            <p:cNvGrpSpPr/>
            <p:nvPr/>
          </p:nvGrpSpPr>
          <p:grpSpPr>
            <a:xfrm>
              <a:off x="418831" y="1133459"/>
              <a:ext cx="4900878" cy="3624138"/>
              <a:chOff x="1600589" y="1147720"/>
              <a:chExt cx="4900878" cy="3624138"/>
            </a:xfrm>
          </p:grpSpPr>
          <p:sp>
            <p:nvSpPr>
              <p:cNvPr id="1471" name="Google Shape;1471;p40"/>
              <p:cNvSpPr/>
              <p:nvPr/>
            </p:nvSpPr>
            <p:spPr>
              <a:xfrm>
                <a:off x="1600590" y="1147720"/>
                <a:ext cx="4900877" cy="3624138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72" name="Google Shape;1472;p40"/>
              <p:cNvGrpSpPr/>
              <p:nvPr/>
            </p:nvGrpSpPr>
            <p:grpSpPr>
              <a:xfrm>
                <a:off x="1600589" y="1147720"/>
                <a:ext cx="4900877" cy="270531"/>
                <a:chOff x="1505466" y="1147733"/>
                <a:chExt cx="4900877" cy="270531"/>
              </a:xfrm>
            </p:grpSpPr>
            <p:sp>
              <p:nvSpPr>
                <p:cNvPr id="1473" name="Google Shape;1473;p40"/>
                <p:cNvSpPr/>
                <p:nvPr/>
              </p:nvSpPr>
              <p:spPr>
                <a:xfrm>
                  <a:off x="1505466" y="1147733"/>
                  <a:ext cx="4900877" cy="270531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74" name="Google Shape;1474;p40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475" name="Google Shape;1475;p40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6" name="Google Shape;1476;p40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7" name="Google Shape;1477;p40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478" name="Google Shape;1478;p40"/>
            <p:cNvGrpSpPr/>
            <p:nvPr/>
          </p:nvGrpSpPr>
          <p:grpSpPr>
            <a:xfrm>
              <a:off x="495043" y="1038234"/>
              <a:ext cx="4900878" cy="3624138"/>
              <a:chOff x="1600589" y="1147720"/>
              <a:chExt cx="4900878" cy="3624138"/>
            </a:xfrm>
          </p:grpSpPr>
          <p:sp>
            <p:nvSpPr>
              <p:cNvPr id="1479" name="Google Shape;1479;p40"/>
              <p:cNvSpPr/>
              <p:nvPr/>
            </p:nvSpPr>
            <p:spPr>
              <a:xfrm>
                <a:off x="1600590" y="1147720"/>
                <a:ext cx="4900877" cy="3624138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80" name="Google Shape;1480;p40"/>
              <p:cNvGrpSpPr/>
              <p:nvPr/>
            </p:nvGrpSpPr>
            <p:grpSpPr>
              <a:xfrm>
                <a:off x="1600589" y="1147720"/>
                <a:ext cx="4900877" cy="270531"/>
                <a:chOff x="1505466" y="1147733"/>
                <a:chExt cx="4900877" cy="270531"/>
              </a:xfrm>
            </p:grpSpPr>
            <p:sp>
              <p:nvSpPr>
                <p:cNvPr id="1481" name="Google Shape;1481;p40"/>
                <p:cNvSpPr/>
                <p:nvPr/>
              </p:nvSpPr>
              <p:spPr>
                <a:xfrm>
                  <a:off x="1505466" y="1147733"/>
                  <a:ext cx="4900877" cy="270531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82" name="Google Shape;1482;p40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483" name="Google Shape;1483;p40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rect b="b" l="l" r="r" t="t"/>
                    <a:pathLst>
                      <a:path extrusionOk="0" h="4651" w="4651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4" name="Google Shape;1484;p40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5" name="Google Shape;1485;p40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1486" name="Google Shape;1486;p40"/>
          <p:cNvSpPr txBox="1"/>
          <p:nvPr>
            <p:ph type="ctrTitle"/>
          </p:nvPr>
        </p:nvSpPr>
        <p:spPr>
          <a:xfrm>
            <a:off x="803620" y="1587212"/>
            <a:ext cx="42837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{</a:t>
            </a:r>
            <a:r>
              <a:rPr lang="en" sz="5200"/>
              <a:t>PLANKTHON CHALLENGE}</a:t>
            </a:r>
            <a:endParaRPr sz="4900"/>
          </a:p>
        </p:txBody>
      </p:sp>
      <p:sp>
        <p:nvSpPr>
          <p:cNvPr id="1487" name="Google Shape;1487;p40"/>
          <p:cNvSpPr txBox="1"/>
          <p:nvPr>
            <p:ph idx="1" type="subTitle"/>
          </p:nvPr>
        </p:nvSpPr>
        <p:spPr>
          <a:xfrm>
            <a:off x="803620" y="4067760"/>
            <a:ext cx="4283700" cy="2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HawaiianBobtailGreen7</a:t>
            </a:r>
            <a:endParaRPr/>
          </a:p>
        </p:txBody>
      </p:sp>
      <p:sp>
        <p:nvSpPr>
          <p:cNvPr id="1488" name="Google Shape;1488;p40"/>
          <p:cNvSpPr/>
          <p:nvPr/>
        </p:nvSpPr>
        <p:spPr>
          <a:xfrm>
            <a:off x="1109920" y="3454162"/>
            <a:ext cx="3671100" cy="476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PRESENTATION</a:t>
            </a:r>
            <a:endParaRPr b="1" sz="2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89" name="Google Shape;1489;p40"/>
          <p:cNvSpPr/>
          <p:nvPr/>
        </p:nvSpPr>
        <p:spPr>
          <a:xfrm>
            <a:off x="4709072" y="3580696"/>
            <a:ext cx="343500" cy="476475"/>
          </a:xfrm>
          <a:custGeom>
            <a:rect b="b" l="l" r="r" t="t"/>
            <a:pathLst>
              <a:path extrusionOk="0" h="19059" w="13740">
                <a:moveTo>
                  <a:pt x="0" y="0"/>
                </a:moveTo>
                <a:lnTo>
                  <a:pt x="1945" y="16414"/>
                </a:lnTo>
                <a:lnTo>
                  <a:pt x="5350" y="11885"/>
                </a:lnTo>
                <a:lnTo>
                  <a:pt x="9149" y="19058"/>
                </a:lnTo>
                <a:lnTo>
                  <a:pt x="12949" y="16444"/>
                </a:lnTo>
                <a:lnTo>
                  <a:pt x="7812" y="10213"/>
                </a:lnTo>
                <a:lnTo>
                  <a:pt x="13739" y="9392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0" name="Google Shape;1490;p40"/>
          <p:cNvGrpSpPr/>
          <p:nvPr/>
        </p:nvGrpSpPr>
        <p:grpSpPr>
          <a:xfrm>
            <a:off x="7884700" y="3763925"/>
            <a:ext cx="992915" cy="1146064"/>
            <a:chOff x="7884700" y="3763925"/>
            <a:chExt cx="992915" cy="1146064"/>
          </a:xfrm>
        </p:grpSpPr>
        <p:grpSp>
          <p:nvGrpSpPr>
            <p:cNvPr id="1491" name="Google Shape;1491;p40"/>
            <p:cNvGrpSpPr/>
            <p:nvPr/>
          </p:nvGrpSpPr>
          <p:grpSpPr>
            <a:xfrm>
              <a:off x="7884700" y="3916325"/>
              <a:ext cx="840515" cy="993664"/>
              <a:chOff x="5565852" y="1147720"/>
              <a:chExt cx="840515" cy="993664"/>
            </a:xfrm>
          </p:grpSpPr>
          <p:sp>
            <p:nvSpPr>
              <p:cNvPr id="1492" name="Google Shape;1492;p40"/>
              <p:cNvSpPr/>
              <p:nvPr/>
            </p:nvSpPr>
            <p:spPr>
              <a:xfrm>
                <a:off x="5565852" y="1147720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93" name="Google Shape;1493;p40"/>
              <p:cNvGrpSpPr/>
              <p:nvPr/>
            </p:nvGrpSpPr>
            <p:grpSpPr>
              <a:xfrm>
                <a:off x="6202848" y="1213287"/>
                <a:ext cx="139356" cy="139356"/>
                <a:chOff x="3300229" y="786025"/>
                <a:chExt cx="116275" cy="116275"/>
              </a:xfrm>
            </p:grpSpPr>
            <p:sp>
              <p:nvSpPr>
                <p:cNvPr id="1494" name="Google Shape;1494;p40"/>
                <p:cNvSpPr/>
                <p:nvPr/>
              </p:nvSpPr>
              <p:spPr>
                <a:xfrm>
                  <a:off x="3300229" y="786025"/>
                  <a:ext cx="116275" cy="116275"/>
                </a:xfrm>
                <a:custGeom>
                  <a:rect b="b" l="l" r="r" t="t"/>
                  <a:pathLst>
                    <a:path extrusionOk="0" h="4651" w="4651">
                      <a:moveTo>
                        <a:pt x="0" y="0"/>
                      </a:moveTo>
                      <a:lnTo>
                        <a:pt x="0" y="4651"/>
                      </a:lnTo>
                      <a:lnTo>
                        <a:pt x="4651" y="4651"/>
                      </a:lnTo>
                      <a:lnTo>
                        <a:pt x="46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5" name="Google Shape;1495;p40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6" name="Google Shape;1496;p40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97" name="Google Shape;1497;p40"/>
            <p:cNvGrpSpPr/>
            <p:nvPr/>
          </p:nvGrpSpPr>
          <p:grpSpPr>
            <a:xfrm>
              <a:off x="7960900" y="3840125"/>
              <a:ext cx="840515" cy="993664"/>
              <a:chOff x="5565852" y="1147720"/>
              <a:chExt cx="840515" cy="993664"/>
            </a:xfrm>
          </p:grpSpPr>
          <p:sp>
            <p:nvSpPr>
              <p:cNvPr id="1498" name="Google Shape;1498;p40"/>
              <p:cNvSpPr/>
              <p:nvPr/>
            </p:nvSpPr>
            <p:spPr>
              <a:xfrm>
                <a:off x="5565852" y="1147720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99" name="Google Shape;1499;p40"/>
              <p:cNvGrpSpPr/>
              <p:nvPr/>
            </p:nvGrpSpPr>
            <p:grpSpPr>
              <a:xfrm>
                <a:off x="6202848" y="1213287"/>
                <a:ext cx="139356" cy="139356"/>
                <a:chOff x="3300229" y="786025"/>
                <a:chExt cx="116275" cy="116275"/>
              </a:xfrm>
            </p:grpSpPr>
            <p:sp>
              <p:nvSpPr>
                <p:cNvPr id="1500" name="Google Shape;1500;p40"/>
                <p:cNvSpPr/>
                <p:nvPr/>
              </p:nvSpPr>
              <p:spPr>
                <a:xfrm>
                  <a:off x="3300229" y="786025"/>
                  <a:ext cx="116275" cy="116275"/>
                </a:xfrm>
                <a:custGeom>
                  <a:rect b="b" l="l" r="r" t="t"/>
                  <a:pathLst>
                    <a:path extrusionOk="0" h="4651" w="4651">
                      <a:moveTo>
                        <a:pt x="0" y="0"/>
                      </a:moveTo>
                      <a:lnTo>
                        <a:pt x="0" y="4651"/>
                      </a:lnTo>
                      <a:lnTo>
                        <a:pt x="4651" y="4651"/>
                      </a:lnTo>
                      <a:lnTo>
                        <a:pt x="46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40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Google Shape;1502;p40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03" name="Google Shape;1503;p40"/>
            <p:cNvGrpSpPr/>
            <p:nvPr/>
          </p:nvGrpSpPr>
          <p:grpSpPr>
            <a:xfrm>
              <a:off x="8037100" y="3763925"/>
              <a:ext cx="840515" cy="993664"/>
              <a:chOff x="5565852" y="1147720"/>
              <a:chExt cx="840515" cy="993664"/>
            </a:xfrm>
          </p:grpSpPr>
          <p:sp>
            <p:nvSpPr>
              <p:cNvPr id="1504" name="Google Shape;1504;p40"/>
              <p:cNvSpPr/>
              <p:nvPr/>
            </p:nvSpPr>
            <p:spPr>
              <a:xfrm>
                <a:off x="5565852" y="1147720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05" name="Google Shape;1505;p40"/>
              <p:cNvGrpSpPr/>
              <p:nvPr/>
            </p:nvGrpSpPr>
            <p:grpSpPr>
              <a:xfrm>
                <a:off x="6202848" y="1213287"/>
                <a:ext cx="139356" cy="139356"/>
                <a:chOff x="3300229" y="786025"/>
                <a:chExt cx="116275" cy="116275"/>
              </a:xfrm>
            </p:grpSpPr>
            <p:sp>
              <p:nvSpPr>
                <p:cNvPr id="1506" name="Google Shape;1506;p40"/>
                <p:cNvSpPr/>
                <p:nvPr/>
              </p:nvSpPr>
              <p:spPr>
                <a:xfrm>
                  <a:off x="3300229" y="786025"/>
                  <a:ext cx="116275" cy="116275"/>
                </a:xfrm>
                <a:custGeom>
                  <a:rect b="b" l="l" r="r" t="t"/>
                  <a:pathLst>
                    <a:path extrusionOk="0" h="4651" w="4651">
                      <a:moveTo>
                        <a:pt x="0" y="0"/>
                      </a:moveTo>
                      <a:lnTo>
                        <a:pt x="0" y="4651"/>
                      </a:lnTo>
                      <a:lnTo>
                        <a:pt x="4651" y="4651"/>
                      </a:lnTo>
                      <a:lnTo>
                        <a:pt x="46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40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8" name="Google Shape;1508;p40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509" name="Google Shape;1509;p40"/>
          <p:cNvSpPr/>
          <p:nvPr/>
        </p:nvSpPr>
        <p:spPr>
          <a:xfrm>
            <a:off x="8284125" y="4067750"/>
            <a:ext cx="343493" cy="441697"/>
          </a:xfrm>
          <a:custGeom>
            <a:rect b="b" l="l" r="r" t="t"/>
            <a:pathLst>
              <a:path extrusionOk="0" h="12752" w="9862">
                <a:moveTo>
                  <a:pt x="2395" y="1001"/>
                </a:moveTo>
                <a:lnTo>
                  <a:pt x="5042" y="3552"/>
                </a:lnTo>
                <a:lnTo>
                  <a:pt x="3971" y="4655"/>
                </a:lnTo>
                <a:lnTo>
                  <a:pt x="1356" y="2103"/>
                </a:lnTo>
                <a:lnTo>
                  <a:pt x="2395" y="1001"/>
                </a:lnTo>
                <a:close/>
                <a:moveTo>
                  <a:pt x="5640" y="4151"/>
                </a:moveTo>
                <a:lnTo>
                  <a:pt x="6302" y="4781"/>
                </a:lnTo>
                <a:lnTo>
                  <a:pt x="5231" y="5884"/>
                </a:lnTo>
                <a:lnTo>
                  <a:pt x="4569" y="5254"/>
                </a:lnTo>
                <a:lnTo>
                  <a:pt x="5640" y="4151"/>
                </a:lnTo>
                <a:close/>
                <a:moveTo>
                  <a:pt x="4443" y="8562"/>
                </a:moveTo>
                <a:cubicBezTo>
                  <a:pt x="4664" y="8562"/>
                  <a:pt x="4821" y="8688"/>
                  <a:pt x="4853" y="8845"/>
                </a:cubicBezTo>
                <a:cubicBezTo>
                  <a:pt x="4884" y="8908"/>
                  <a:pt x="4853" y="8877"/>
                  <a:pt x="4884" y="9790"/>
                </a:cubicBezTo>
                <a:lnTo>
                  <a:pt x="4884" y="10200"/>
                </a:lnTo>
                <a:lnTo>
                  <a:pt x="4065" y="10200"/>
                </a:lnTo>
                <a:lnTo>
                  <a:pt x="4065" y="9003"/>
                </a:lnTo>
                <a:cubicBezTo>
                  <a:pt x="4065" y="8751"/>
                  <a:pt x="4254" y="8562"/>
                  <a:pt x="4443" y="8562"/>
                </a:cubicBezTo>
                <a:close/>
                <a:moveTo>
                  <a:pt x="7814" y="10956"/>
                </a:moveTo>
                <a:cubicBezTo>
                  <a:pt x="8035" y="10956"/>
                  <a:pt x="8224" y="11145"/>
                  <a:pt x="8224" y="11366"/>
                </a:cubicBezTo>
                <a:lnTo>
                  <a:pt x="8224" y="11744"/>
                </a:lnTo>
                <a:lnTo>
                  <a:pt x="789" y="11870"/>
                </a:lnTo>
                <a:lnTo>
                  <a:pt x="789" y="11460"/>
                </a:lnTo>
                <a:cubicBezTo>
                  <a:pt x="789" y="11271"/>
                  <a:pt x="915" y="11114"/>
                  <a:pt x="1072" y="11082"/>
                </a:cubicBezTo>
                <a:cubicBezTo>
                  <a:pt x="1104" y="11066"/>
                  <a:pt x="1072" y="11066"/>
                  <a:pt x="1371" y="11066"/>
                </a:cubicBezTo>
                <a:cubicBezTo>
                  <a:pt x="1671" y="11066"/>
                  <a:pt x="2301" y="11066"/>
                  <a:pt x="3656" y="11051"/>
                </a:cubicBezTo>
                <a:cubicBezTo>
                  <a:pt x="3719" y="11051"/>
                  <a:pt x="5357" y="10988"/>
                  <a:pt x="5325" y="10988"/>
                </a:cubicBezTo>
                <a:cubicBezTo>
                  <a:pt x="5483" y="10988"/>
                  <a:pt x="7121" y="10956"/>
                  <a:pt x="7814" y="10956"/>
                </a:cubicBezTo>
                <a:close/>
                <a:moveTo>
                  <a:pt x="2427" y="0"/>
                </a:moveTo>
                <a:cubicBezTo>
                  <a:pt x="2324" y="0"/>
                  <a:pt x="2222" y="40"/>
                  <a:pt x="2143" y="118"/>
                </a:cubicBezTo>
                <a:lnTo>
                  <a:pt x="505" y="1820"/>
                </a:lnTo>
                <a:cubicBezTo>
                  <a:pt x="348" y="1977"/>
                  <a:pt x="348" y="2261"/>
                  <a:pt x="505" y="2418"/>
                </a:cubicBezTo>
                <a:lnTo>
                  <a:pt x="1608" y="3458"/>
                </a:lnTo>
                <a:cubicBezTo>
                  <a:pt x="726" y="4624"/>
                  <a:pt x="505" y="6104"/>
                  <a:pt x="946" y="7396"/>
                </a:cubicBezTo>
                <a:cubicBezTo>
                  <a:pt x="1356" y="8499"/>
                  <a:pt x="2175" y="9412"/>
                  <a:pt x="3277" y="9885"/>
                </a:cubicBezTo>
                <a:lnTo>
                  <a:pt x="3277" y="10263"/>
                </a:lnTo>
                <a:lnTo>
                  <a:pt x="1230" y="10294"/>
                </a:lnTo>
                <a:cubicBezTo>
                  <a:pt x="568" y="10294"/>
                  <a:pt x="1" y="10862"/>
                  <a:pt x="1" y="11555"/>
                </a:cubicBezTo>
                <a:lnTo>
                  <a:pt x="1" y="12374"/>
                </a:lnTo>
                <a:cubicBezTo>
                  <a:pt x="1" y="12594"/>
                  <a:pt x="222" y="12752"/>
                  <a:pt x="442" y="12752"/>
                </a:cubicBezTo>
                <a:lnTo>
                  <a:pt x="8728" y="12657"/>
                </a:lnTo>
                <a:cubicBezTo>
                  <a:pt x="8948" y="12657"/>
                  <a:pt x="9106" y="12437"/>
                  <a:pt x="9106" y="12216"/>
                </a:cubicBezTo>
                <a:lnTo>
                  <a:pt x="9106" y="11397"/>
                </a:lnTo>
                <a:cubicBezTo>
                  <a:pt x="9106" y="10704"/>
                  <a:pt x="8507" y="10168"/>
                  <a:pt x="7846" y="10168"/>
                </a:cubicBezTo>
                <a:lnTo>
                  <a:pt x="5798" y="10200"/>
                </a:lnTo>
                <a:lnTo>
                  <a:pt x="5798" y="10137"/>
                </a:lnTo>
                <a:cubicBezTo>
                  <a:pt x="7153" y="9853"/>
                  <a:pt x="8255" y="8908"/>
                  <a:pt x="8759" y="7680"/>
                </a:cubicBezTo>
                <a:lnTo>
                  <a:pt x="9452" y="7680"/>
                </a:lnTo>
                <a:cubicBezTo>
                  <a:pt x="9704" y="7680"/>
                  <a:pt x="9862" y="7491"/>
                  <a:pt x="9862" y="7270"/>
                </a:cubicBezTo>
                <a:cubicBezTo>
                  <a:pt x="9799" y="6986"/>
                  <a:pt x="9610" y="6797"/>
                  <a:pt x="9389" y="6797"/>
                </a:cubicBezTo>
                <a:lnTo>
                  <a:pt x="6901" y="6829"/>
                </a:lnTo>
                <a:cubicBezTo>
                  <a:pt x="6649" y="6829"/>
                  <a:pt x="6491" y="7018"/>
                  <a:pt x="6491" y="7270"/>
                </a:cubicBezTo>
                <a:cubicBezTo>
                  <a:pt x="6491" y="7491"/>
                  <a:pt x="6712" y="7648"/>
                  <a:pt x="6932" y="7648"/>
                </a:cubicBezTo>
                <a:lnTo>
                  <a:pt x="7751" y="7648"/>
                </a:lnTo>
                <a:cubicBezTo>
                  <a:pt x="7342" y="8436"/>
                  <a:pt x="6586" y="9003"/>
                  <a:pt x="5703" y="9223"/>
                </a:cubicBezTo>
                <a:lnTo>
                  <a:pt x="5703" y="8908"/>
                </a:lnTo>
                <a:cubicBezTo>
                  <a:pt x="5703" y="8341"/>
                  <a:pt x="5357" y="7900"/>
                  <a:pt x="4821" y="7711"/>
                </a:cubicBezTo>
                <a:cubicBezTo>
                  <a:pt x="4709" y="7680"/>
                  <a:pt x="4598" y="7665"/>
                  <a:pt x="4488" y="7665"/>
                </a:cubicBezTo>
                <a:cubicBezTo>
                  <a:pt x="3826" y="7665"/>
                  <a:pt x="3246" y="8205"/>
                  <a:pt x="3246" y="8908"/>
                </a:cubicBezTo>
                <a:cubicBezTo>
                  <a:pt x="1450" y="7932"/>
                  <a:pt x="1041" y="5569"/>
                  <a:pt x="2206" y="4025"/>
                </a:cubicBezTo>
                <a:lnTo>
                  <a:pt x="2206" y="4025"/>
                </a:lnTo>
                <a:lnTo>
                  <a:pt x="5010" y="6734"/>
                </a:lnTo>
                <a:cubicBezTo>
                  <a:pt x="5089" y="6813"/>
                  <a:pt x="5199" y="6853"/>
                  <a:pt x="5310" y="6853"/>
                </a:cubicBezTo>
                <a:cubicBezTo>
                  <a:pt x="5420" y="6853"/>
                  <a:pt x="5530" y="6813"/>
                  <a:pt x="5609" y="6734"/>
                </a:cubicBezTo>
                <a:lnTo>
                  <a:pt x="7216" y="5033"/>
                </a:lnTo>
                <a:cubicBezTo>
                  <a:pt x="7373" y="4876"/>
                  <a:pt x="7373" y="4624"/>
                  <a:pt x="7216" y="4466"/>
                </a:cubicBezTo>
                <a:lnTo>
                  <a:pt x="5955" y="3237"/>
                </a:lnTo>
                <a:lnTo>
                  <a:pt x="2710" y="118"/>
                </a:lnTo>
                <a:cubicBezTo>
                  <a:pt x="2632" y="40"/>
                  <a:pt x="2529" y="0"/>
                  <a:pt x="24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0" name="Google Shape;15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725" y="261025"/>
            <a:ext cx="343500" cy="318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1" name="Google Shape;1511;p40"/>
          <p:cNvGrpSpPr/>
          <p:nvPr/>
        </p:nvGrpSpPr>
        <p:grpSpPr>
          <a:xfrm>
            <a:off x="3328806" y="276425"/>
            <a:ext cx="317799" cy="305209"/>
            <a:chOff x="-30064925" y="2332550"/>
            <a:chExt cx="291425" cy="291425"/>
          </a:xfrm>
        </p:grpSpPr>
        <p:sp>
          <p:nvSpPr>
            <p:cNvPr id="1512" name="Google Shape;1512;p40"/>
            <p:cNvSpPr/>
            <p:nvPr/>
          </p:nvSpPr>
          <p:spPr>
            <a:xfrm>
              <a:off x="-30064925" y="2332550"/>
              <a:ext cx="291425" cy="291425"/>
            </a:xfrm>
            <a:custGeom>
              <a:rect b="b" l="l" r="r" t="t"/>
              <a:pathLst>
                <a:path extrusionOk="0" h="11657" w="11657">
                  <a:moveTo>
                    <a:pt x="5829" y="662"/>
                  </a:moveTo>
                  <a:cubicBezTo>
                    <a:pt x="8664" y="662"/>
                    <a:pt x="10995" y="2993"/>
                    <a:pt x="10995" y="5828"/>
                  </a:cubicBezTo>
                  <a:cubicBezTo>
                    <a:pt x="10995" y="8695"/>
                    <a:pt x="8664" y="10995"/>
                    <a:pt x="5829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62"/>
                    <a:pt x="5829" y="662"/>
                  </a:cubicBezTo>
                  <a:close/>
                  <a:moveTo>
                    <a:pt x="5829" y="0"/>
                  </a:moveTo>
                  <a:cubicBezTo>
                    <a:pt x="2615" y="0"/>
                    <a:pt x="0" y="2615"/>
                    <a:pt x="0" y="5828"/>
                  </a:cubicBezTo>
                  <a:cubicBezTo>
                    <a:pt x="0" y="9042"/>
                    <a:pt x="2647" y="11657"/>
                    <a:pt x="5829" y="11657"/>
                  </a:cubicBezTo>
                  <a:cubicBezTo>
                    <a:pt x="9074" y="11657"/>
                    <a:pt x="11657" y="9010"/>
                    <a:pt x="11657" y="5828"/>
                  </a:cubicBezTo>
                  <a:cubicBezTo>
                    <a:pt x="11657" y="2646"/>
                    <a:pt x="9074" y="0"/>
                    <a:pt x="5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-29944425" y="238452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662"/>
                  </a:moveTo>
                  <a:cubicBezTo>
                    <a:pt x="1198" y="662"/>
                    <a:pt x="1355" y="819"/>
                    <a:pt x="1355" y="1040"/>
                  </a:cubicBezTo>
                  <a:cubicBezTo>
                    <a:pt x="1355" y="1229"/>
                    <a:pt x="1198" y="1387"/>
                    <a:pt x="1009" y="1387"/>
                  </a:cubicBezTo>
                  <a:cubicBezTo>
                    <a:pt x="820" y="1387"/>
                    <a:pt x="662" y="1229"/>
                    <a:pt x="662" y="1040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-29944425" y="2452250"/>
              <a:ext cx="51225" cy="119750"/>
            </a:xfrm>
            <a:custGeom>
              <a:rect b="b" l="l" r="r" t="t"/>
              <a:pathLst>
                <a:path extrusionOk="0" h="4790" w="2049">
                  <a:moveTo>
                    <a:pt x="1009" y="725"/>
                  </a:moveTo>
                  <a:cubicBezTo>
                    <a:pt x="1198" y="725"/>
                    <a:pt x="1355" y="883"/>
                    <a:pt x="1355" y="1072"/>
                  </a:cubicBezTo>
                  <a:lnTo>
                    <a:pt x="1355" y="3781"/>
                  </a:lnTo>
                  <a:cubicBezTo>
                    <a:pt x="1355" y="4002"/>
                    <a:pt x="1198" y="4159"/>
                    <a:pt x="1009" y="4159"/>
                  </a:cubicBezTo>
                  <a:cubicBezTo>
                    <a:pt x="820" y="4159"/>
                    <a:pt x="662" y="4002"/>
                    <a:pt x="662" y="3781"/>
                  </a:cubicBezTo>
                  <a:lnTo>
                    <a:pt x="662" y="1072"/>
                  </a:lnTo>
                  <a:cubicBezTo>
                    <a:pt x="662" y="883"/>
                    <a:pt x="820" y="725"/>
                    <a:pt x="1009" y="725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3750"/>
                  </a:lnTo>
                  <a:cubicBezTo>
                    <a:pt x="0" y="4317"/>
                    <a:pt x="473" y="4790"/>
                    <a:pt x="1009" y="4790"/>
                  </a:cubicBezTo>
                  <a:cubicBezTo>
                    <a:pt x="1576" y="4790"/>
                    <a:pt x="2048" y="4317"/>
                    <a:pt x="2048" y="3750"/>
                  </a:cubicBezTo>
                  <a:lnTo>
                    <a:pt x="2048" y="1040"/>
                  </a:lnTo>
                  <a:cubicBezTo>
                    <a:pt x="2048" y="473"/>
                    <a:pt x="1607" y="1"/>
                    <a:pt x="1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49"/>
          <p:cNvSpPr/>
          <p:nvPr/>
        </p:nvSpPr>
        <p:spPr>
          <a:xfrm>
            <a:off x="4642472" y="3202950"/>
            <a:ext cx="694200" cy="618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49"/>
          <p:cNvSpPr/>
          <p:nvPr/>
        </p:nvSpPr>
        <p:spPr>
          <a:xfrm>
            <a:off x="4642472" y="3900325"/>
            <a:ext cx="694200" cy="6180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49"/>
          <p:cNvSpPr/>
          <p:nvPr/>
        </p:nvSpPr>
        <p:spPr>
          <a:xfrm>
            <a:off x="5409350" y="3202813"/>
            <a:ext cx="3012900" cy="131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49"/>
          <p:cNvSpPr/>
          <p:nvPr/>
        </p:nvSpPr>
        <p:spPr>
          <a:xfrm>
            <a:off x="4642472" y="1576575"/>
            <a:ext cx="694200" cy="61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49"/>
          <p:cNvSpPr/>
          <p:nvPr/>
        </p:nvSpPr>
        <p:spPr>
          <a:xfrm>
            <a:off x="4642472" y="2273950"/>
            <a:ext cx="694200" cy="61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49"/>
          <p:cNvSpPr/>
          <p:nvPr/>
        </p:nvSpPr>
        <p:spPr>
          <a:xfrm>
            <a:off x="5409343" y="1576438"/>
            <a:ext cx="3012900" cy="131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49"/>
          <p:cNvSpPr/>
          <p:nvPr/>
        </p:nvSpPr>
        <p:spPr>
          <a:xfrm>
            <a:off x="722376" y="3202950"/>
            <a:ext cx="694200" cy="618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49"/>
          <p:cNvSpPr/>
          <p:nvPr/>
        </p:nvSpPr>
        <p:spPr>
          <a:xfrm>
            <a:off x="722376" y="3900325"/>
            <a:ext cx="694200" cy="61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49"/>
          <p:cNvSpPr/>
          <p:nvPr/>
        </p:nvSpPr>
        <p:spPr>
          <a:xfrm>
            <a:off x="1489250" y="3202813"/>
            <a:ext cx="3012900" cy="131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49"/>
          <p:cNvSpPr/>
          <p:nvPr/>
        </p:nvSpPr>
        <p:spPr>
          <a:xfrm>
            <a:off x="722376" y="1576575"/>
            <a:ext cx="694200" cy="618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49"/>
          <p:cNvSpPr/>
          <p:nvPr/>
        </p:nvSpPr>
        <p:spPr>
          <a:xfrm>
            <a:off x="722376" y="2273950"/>
            <a:ext cx="694200" cy="6180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49"/>
          <p:cNvSpPr/>
          <p:nvPr/>
        </p:nvSpPr>
        <p:spPr>
          <a:xfrm>
            <a:off x="1489250" y="1576438"/>
            <a:ext cx="3012900" cy="131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49"/>
          <p:cNvSpPr txBox="1"/>
          <p:nvPr>
            <p:ph idx="9" type="title"/>
          </p:nvPr>
        </p:nvSpPr>
        <p:spPr>
          <a:xfrm>
            <a:off x="617550" y="556400"/>
            <a:ext cx="62529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</a:t>
            </a:r>
            <a:endParaRPr/>
          </a:p>
        </p:txBody>
      </p:sp>
      <p:sp>
        <p:nvSpPr>
          <p:cNvPr id="1967" name="Google Shape;1967;p49"/>
          <p:cNvSpPr txBox="1"/>
          <p:nvPr>
            <p:ph type="title"/>
          </p:nvPr>
        </p:nvSpPr>
        <p:spPr>
          <a:xfrm>
            <a:off x="722376" y="1621875"/>
            <a:ext cx="694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68" name="Google Shape;1968;p49"/>
          <p:cNvSpPr txBox="1"/>
          <p:nvPr>
            <p:ph idx="1" type="subTitle"/>
          </p:nvPr>
        </p:nvSpPr>
        <p:spPr>
          <a:xfrm>
            <a:off x="1663700" y="1738719"/>
            <a:ext cx="2664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</a:t>
            </a:r>
            <a:endParaRPr/>
          </a:p>
        </p:txBody>
      </p:sp>
      <p:sp>
        <p:nvSpPr>
          <p:cNvPr id="1969" name="Google Shape;1969;p49"/>
          <p:cNvSpPr txBox="1"/>
          <p:nvPr>
            <p:ph idx="2" type="subTitle"/>
          </p:nvPr>
        </p:nvSpPr>
        <p:spPr>
          <a:xfrm>
            <a:off x="1663700" y="2138966"/>
            <a:ext cx="26640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Standardised environment, portable</a:t>
            </a:r>
            <a:endParaRPr/>
          </a:p>
        </p:txBody>
      </p:sp>
      <p:sp>
        <p:nvSpPr>
          <p:cNvPr id="1970" name="Google Shape;1970;p49"/>
          <p:cNvSpPr txBox="1"/>
          <p:nvPr>
            <p:ph idx="14" type="subTitle"/>
          </p:nvPr>
        </p:nvSpPr>
        <p:spPr>
          <a:xfrm>
            <a:off x="5583793" y="3364356"/>
            <a:ext cx="2664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SPEEDY</a:t>
            </a:r>
            <a:endParaRPr/>
          </a:p>
        </p:txBody>
      </p:sp>
      <p:sp>
        <p:nvSpPr>
          <p:cNvPr id="1971" name="Google Shape;1971;p49"/>
          <p:cNvSpPr txBox="1"/>
          <p:nvPr>
            <p:ph idx="15" type="subTitle"/>
          </p:nvPr>
        </p:nvSpPr>
        <p:spPr>
          <a:xfrm>
            <a:off x="5583793" y="3764601"/>
            <a:ext cx="26640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boot sequence,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resource overhead</a:t>
            </a:r>
            <a:endParaRPr/>
          </a:p>
        </p:txBody>
      </p:sp>
      <p:sp>
        <p:nvSpPr>
          <p:cNvPr id="1972" name="Google Shape;1972;p49"/>
          <p:cNvSpPr txBox="1"/>
          <p:nvPr>
            <p:ph idx="6" type="title"/>
          </p:nvPr>
        </p:nvSpPr>
        <p:spPr>
          <a:xfrm>
            <a:off x="722376" y="3248250"/>
            <a:ext cx="694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73" name="Google Shape;1973;p49"/>
          <p:cNvSpPr txBox="1"/>
          <p:nvPr>
            <p:ph idx="7" type="subTitle"/>
          </p:nvPr>
        </p:nvSpPr>
        <p:spPr>
          <a:xfrm>
            <a:off x="1663700" y="3364353"/>
            <a:ext cx="2664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ISOLATED</a:t>
            </a:r>
            <a:endParaRPr/>
          </a:p>
        </p:txBody>
      </p:sp>
      <p:sp>
        <p:nvSpPr>
          <p:cNvPr id="1974" name="Google Shape;1974;p49"/>
          <p:cNvSpPr txBox="1"/>
          <p:nvPr>
            <p:ph idx="8" type="subTitle"/>
          </p:nvPr>
        </p:nvSpPr>
        <p:spPr>
          <a:xfrm>
            <a:off x="1663700" y="3764600"/>
            <a:ext cx="26640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external dependencies, no remnants on delete</a:t>
            </a:r>
            <a:endParaRPr/>
          </a:p>
        </p:txBody>
      </p:sp>
      <p:sp>
        <p:nvSpPr>
          <p:cNvPr id="1975" name="Google Shape;1975;p49"/>
          <p:cNvSpPr txBox="1"/>
          <p:nvPr>
            <p:ph idx="3" type="title"/>
          </p:nvPr>
        </p:nvSpPr>
        <p:spPr>
          <a:xfrm>
            <a:off x="4642472" y="1621875"/>
            <a:ext cx="694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76" name="Google Shape;1976;p49"/>
          <p:cNvSpPr txBox="1"/>
          <p:nvPr>
            <p:ph idx="13" type="title"/>
          </p:nvPr>
        </p:nvSpPr>
        <p:spPr>
          <a:xfrm>
            <a:off x="4642472" y="3248250"/>
            <a:ext cx="694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77" name="Google Shape;1977;p49"/>
          <p:cNvSpPr txBox="1"/>
          <p:nvPr>
            <p:ph idx="4" type="subTitle"/>
          </p:nvPr>
        </p:nvSpPr>
        <p:spPr>
          <a:xfrm>
            <a:off x="5583793" y="1738725"/>
            <a:ext cx="2664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LIGHTWEIGHT</a:t>
            </a:r>
            <a:endParaRPr/>
          </a:p>
        </p:txBody>
      </p:sp>
      <p:sp>
        <p:nvSpPr>
          <p:cNvPr id="1978" name="Google Shape;1978;p49"/>
          <p:cNvSpPr txBox="1"/>
          <p:nvPr>
            <p:ph idx="5" type="subTitle"/>
          </p:nvPr>
        </p:nvSpPr>
        <p:spPr>
          <a:xfrm>
            <a:off x="5583793" y="2138971"/>
            <a:ext cx="26640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Shares host resources, only runs packaged app</a:t>
            </a:r>
            <a:endParaRPr/>
          </a:p>
        </p:txBody>
      </p:sp>
      <p:grpSp>
        <p:nvGrpSpPr>
          <p:cNvPr id="1979" name="Google Shape;1979;p49"/>
          <p:cNvGrpSpPr/>
          <p:nvPr/>
        </p:nvGrpSpPr>
        <p:grpSpPr>
          <a:xfrm>
            <a:off x="7084261" y="581775"/>
            <a:ext cx="691544" cy="817088"/>
            <a:chOff x="7084261" y="581775"/>
            <a:chExt cx="691544" cy="817088"/>
          </a:xfrm>
        </p:grpSpPr>
        <p:sp>
          <p:nvSpPr>
            <p:cNvPr id="1980" name="Google Shape;1980;p49"/>
            <p:cNvSpPr/>
            <p:nvPr/>
          </p:nvSpPr>
          <p:spPr>
            <a:xfrm>
              <a:off x="7084261" y="581775"/>
              <a:ext cx="398700" cy="398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7432306" y="922388"/>
              <a:ext cx="343500" cy="476475"/>
            </a:xfrm>
            <a:custGeom>
              <a:rect b="b" l="l" r="r" t="t"/>
              <a:pathLst>
                <a:path extrusionOk="0" h="19059" w="13740">
                  <a:moveTo>
                    <a:pt x="0" y="0"/>
                  </a:moveTo>
                  <a:lnTo>
                    <a:pt x="1945" y="16414"/>
                  </a:lnTo>
                  <a:lnTo>
                    <a:pt x="5350" y="11885"/>
                  </a:lnTo>
                  <a:lnTo>
                    <a:pt x="9149" y="19058"/>
                  </a:lnTo>
                  <a:lnTo>
                    <a:pt x="12949" y="16444"/>
                  </a:lnTo>
                  <a:lnTo>
                    <a:pt x="7812" y="10213"/>
                  </a:lnTo>
                  <a:lnTo>
                    <a:pt x="13739" y="9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2" name="Google Shape;1982;p49"/>
          <p:cNvSpPr/>
          <p:nvPr/>
        </p:nvSpPr>
        <p:spPr>
          <a:xfrm>
            <a:off x="890846" y="2393342"/>
            <a:ext cx="357274" cy="356797"/>
          </a:xfrm>
          <a:custGeom>
            <a:rect b="b" l="l" r="r" t="t"/>
            <a:pathLst>
              <a:path extrusionOk="0" h="11957" w="11973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49"/>
          <p:cNvSpPr/>
          <p:nvPr/>
        </p:nvSpPr>
        <p:spPr>
          <a:xfrm>
            <a:off x="4819472" y="2480524"/>
            <a:ext cx="340221" cy="204858"/>
          </a:xfrm>
          <a:custGeom>
            <a:rect b="b" l="l" r="r" t="t"/>
            <a:pathLst>
              <a:path extrusionOk="0" h="11638" w="19328">
                <a:moveTo>
                  <a:pt x="8612" y="1133"/>
                </a:moveTo>
                <a:cubicBezTo>
                  <a:pt x="8920" y="1133"/>
                  <a:pt x="9222" y="1172"/>
                  <a:pt x="9518" y="1251"/>
                </a:cubicBezTo>
                <a:cubicBezTo>
                  <a:pt x="10710" y="1571"/>
                  <a:pt x="11674" y="2492"/>
                  <a:pt x="12093" y="3718"/>
                </a:cubicBezTo>
                <a:cubicBezTo>
                  <a:pt x="12176" y="3959"/>
                  <a:pt x="12399" y="4099"/>
                  <a:pt x="12630" y="4099"/>
                </a:cubicBezTo>
                <a:cubicBezTo>
                  <a:pt x="12743" y="4099"/>
                  <a:pt x="12858" y="4065"/>
                  <a:pt x="12960" y="3992"/>
                </a:cubicBezTo>
                <a:cubicBezTo>
                  <a:pt x="13506" y="3597"/>
                  <a:pt x="14165" y="3382"/>
                  <a:pt x="14838" y="3382"/>
                </a:cubicBezTo>
                <a:cubicBezTo>
                  <a:pt x="14844" y="3382"/>
                  <a:pt x="14850" y="3382"/>
                  <a:pt x="14856" y="3382"/>
                </a:cubicBezTo>
                <a:cubicBezTo>
                  <a:pt x="15360" y="3382"/>
                  <a:pt x="15858" y="3506"/>
                  <a:pt x="16308" y="3742"/>
                </a:cubicBezTo>
                <a:cubicBezTo>
                  <a:pt x="17471" y="4346"/>
                  <a:pt x="18193" y="5572"/>
                  <a:pt x="18193" y="6942"/>
                </a:cubicBezTo>
                <a:cubicBezTo>
                  <a:pt x="18193" y="8908"/>
                  <a:pt x="16689" y="10505"/>
                  <a:pt x="14838" y="10505"/>
                </a:cubicBezTo>
                <a:lnTo>
                  <a:pt x="3905" y="10505"/>
                </a:lnTo>
                <a:cubicBezTo>
                  <a:pt x="2377" y="10505"/>
                  <a:pt x="1133" y="9183"/>
                  <a:pt x="1133" y="7558"/>
                </a:cubicBezTo>
                <a:cubicBezTo>
                  <a:pt x="1133" y="5931"/>
                  <a:pt x="2377" y="4611"/>
                  <a:pt x="3905" y="4611"/>
                </a:cubicBezTo>
                <a:cubicBezTo>
                  <a:pt x="4053" y="4611"/>
                  <a:pt x="4200" y="4623"/>
                  <a:pt x="4345" y="4648"/>
                </a:cubicBezTo>
                <a:cubicBezTo>
                  <a:pt x="4378" y="4653"/>
                  <a:pt x="4410" y="4656"/>
                  <a:pt x="4442" y="4656"/>
                </a:cubicBezTo>
                <a:cubicBezTo>
                  <a:pt x="4704" y="4656"/>
                  <a:pt x="4941" y="4473"/>
                  <a:pt x="4995" y="4207"/>
                </a:cubicBezTo>
                <a:cubicBezTo>
                  <a:pt x="5369" y="2425"/>
                  <a:pt x="6891" y="1133"/>
                  <a:pt x="8612" y="1133"/>
                </a:cubicBezTo>
                <a:close/>
                <a:moveTo>
                  <a:pt x="8612" y="1"/>
                </a:moveTo>
                <a:cubicBezTo>
                  <a:pt x="7489" y="4"/>
                  <a:pt x="6405" y="408"/>
                  <a:pt x="5553" y="1142"/>
                </a:cubicBezTo>
                <a:cubicBezTo>
                  <a:pt x="4832" y="1764"/>
                  <a:pt x="4300" y="2573"/>
                  <a:pt x="4016" y="3479"/>
                </a:cubicBezTo>
                <a:lnTo>
                  <a:pt x="3905" y="3479"/>
                </a:lnTo>
                <a:cubicBezTo>
                  <a:pt x="1752" y="3479"/>
                  <a:pt x="0" y="5309"/>
                  <a:pt x="0" y="7558"/>
                </a:cubicBezTo>
                <a:cubicBezTo>
                  <a:pt x="0" y="9808"/>
                  <a:pt x="1752" y="11638"/>
                  <a:pt x="3905" y="11638"/>
                </a:cubicBezTo>
                <a:lnTo>
                  <a:pt x="14838" y="11638"/>
                </a:lnTo>
                <a:cubicBezTo>
                  <a:pt x="17314" y="11638"/>
                  <a:pt x="19325" y="9533"/>
                  <a:pt x="19325" y="6945"/>
                </a:cubicBezTo>
                <a:cubicBezTo>
                  <a:pt x="19328" y="6064"/>
                  <a:pt x="19089" y="5197"/>
                  <a:pt x="18636" y="4442"/>
                </a:cubicBezTo>
                <a:cubicBezTo>
                  <a:pt x="18202" y="3718"/>
                  <a:pt x="17577" y="3129"/>
                  <a:pt x="16831" y="2736"/>
                </a:cubicBezTo>
                <a:cubicBezTo>
                  <a:pt x="16206" y="2412"/>
                  <a:pt x="15522" y="2249"/>
                  <a:pt x="14838" y="2249"/>
                </a:cubicBezTo>
                <a:cubicBezTo>
                  <a:pt x="14173" y="2249"/>
                  <a:pt x="13508" y="2403"/>
                  <a:pt x="12896" y="2709"/>
                </a:cubicBezTo>
                <a:cubicBezTo>
                  <a:pt x="12265" y="1447"/>
                  <a:pt x="11151" y="514"/>
                  <a:pt x="9811" y="158"/>
                </a:cubicBezTo>
                <a:cubicBezTo>
                  <a:pt x="9421" y="55"/>
                  <a:pt x="9016" y="1"/>
                  <a:pt x="86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984" name="Google Shape;1984;p49"/>
          <p:cNvGrpSpPr/>
          <p:nvPr/>
        </p:nvGrpSpPr>
        <p:grpSpPr>
          <a:xfrm>
            <a:off x="914736" y="4035284"/>
            <a:ext cx="309517" cy="348071"/>
            <a:chOff x="2523000" y="1954875"/>
            <a:chExt cx="262325" cy="295000"/>
          </a:xfrm>
        </p:grpSpPr>
        <p:sp>
          <p:nvSpPr>
            <p:cNvPr id="1985" name="Google Shape;1985;p49"/>
            <p:cNvSpPr/>
            <p:nvPr/>
          </p:nvSpPr>
          <p:spPr>
            <a:xfrm>
              <a:off x="2523000" y="1954875"/>
              <a:ext cx="262325" cy="295000"/>
            </a:xfrm>
            <a:custGeom>
              <a:rect b="b" l="l" r="r" t="t"/>
              <a:pathLst>
                <a:path extrusionOk="0" h="11800" w="10493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2595475" y="2024575"/>
              <a:ext cx="122100" cy="138650"/>
            </a:xfrm>
            <a:custGeom>
              <a:rect b="b" l="l" r="r" t="t"/>
              <a:pathLst>
                <a:path extrusionOk="0" h="5546" w="4884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7" name="Google Shape;1987;p49"/>
          <p:cNvGrpSpPr/>
          <p:nvPr/>
        </p:nvGrpSpPr>
        <p:grpSpPr>
          <a:xfrm>
            <a:off x="4818280" y="4039227"/>
            <a:ext cx="342615" cy="340186"/>
            <a:chOff x="890400" y="4399350"/>
            <a:chExt cx="486600" cy="483150"/>
          </a:xfrm>
        </p:grpSpPr>
        <p:sp>
          <p:nvSpPr>
            <p:cNvPr id="1988" name="Google Shape;1988;p49"/>
            <p:cNvSpPr/>
            <p:nvPr/>
          </p:nvSpPr>
          <p:spPr>
            <a:xfrm>
              <a:off x="1125300" y="4503075"/>
              <a:ext cx="153800" cy="141650"/>
            </a:xfrm>
            <a:custGeom>
              <a:rect b="b" l="l" r="r" t="t"/>
              <a:pathLst>
                <a:path extrusionOk="0" h="5666" w="6152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9" name="Google Shape;1989;p49"/>
            <p:cNvSpPr/>
            <p:nvPr/>
          </p:nvSpPr>
          <p:spPr>
            <a:xfrm>
              <a:off x="890400" y="4399350"/>
              <a:ext cx="486600" cy="483150"/>
            </a:xfrm>
            <a:custGeom>
              <a:rect b="b" l="l" r="r" t="t"/>
              <a:pathLst>
                <a:path extrusionOk="0" h="19326" w="19464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0" name="Google Shape;1990;p49"/>
            <p:cNvSpPr/>
            <p:nvPr/>
          </p:nvSpPr>
          <p:spPr>
            <a:xfrm>
              <a:off x="1106975" y="4639875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91" name="Google Shape;1991;p49"/>
          <p:cNvGrpSpPr/>
          <p:nvPr/>
        </p:nvGrpSpPr>
        <p:grpSpPr>
          <a:xfrm>
            <a:off x="7112292" y="618473"/>
            <a:ext cx="353072" cy="307791"/>
            <a:chOff x="6000718" y="3070557"/>
            <a:chExt cx="587865" cy="517731"/>
          </a:xfrm>
        </p:grpSpPr>
        <p:sp>
          <p:nvSpPr>
            <p:cNvPr id="1992" name="Google Shape;1992;p49"/>
            <p:cNvSpPr/>
            <p:nvPr/>
          </p:nvSpPr>
          <p:spPr>
            <a:xfrm>
              <a:off x="6161116" y="3104229"/>
              <a:ext cx="410235" cy="449911"/>
            </a:xfrm>
            <a:custGeom>
              <a:rect b="b" l="l" r="r" t="t"/>
              <a:pathLst>
                <a:path extrusionOk="0" h="78008" w="71098">
                  <a:moveTo>
                    <a:pt x="36108" y="3531"/>
                  </a:moveTo>
                  <a:lnTo>
                    <a:pt x="36835" y="4631"/>
                  </a:lnTo>
                  <a:cubicBezTo>
                    <a:pt x="36551" y="4826"/>
                    <a:pt x="36268" y="5039"/>
                    <a:pt x="35948" y="5217"/>
                  </a:cubicBezTo>
                  <a:cubicBezTo>
                    <a:pt x="35043" y="5749"/>
                    <a:pt x="34635" y="6459"/>
                    <a:pt x="35132" y="7488"/>
                  </a:cubicBezTo>
                  <a:cubicBezTo>
                    <a:pt x="35486" y="8208"/>
                    <a:pt x="35984" y="8561"/>
                    <a:pt x="36635" y="8561"/>
                  </a:cubicBezTo>
                  <a:cubicBezTo>
                    <a:pt x="36866" y="8561"/>
                    <a:pt x="37116" y="8517"/>
                    <a:pt x="37385" y="8428"/>
                  </a:cubicBezTo>
                  <a:cubicBezTo>
                    <a:pt x="37776" y="8304"/>
                    <a:pt x="38184" y="8198"/>
                    <a:pt x="38752" y="8056"/>
                  </a:cubicBezTo>
                  <a:lnTo>
                    <a:pt x="38752" y="8056"/>
                  </a:lnTo>
                  <a:cubicBezTo>
                    <a:pt x="38412" y="9075"/>
                    <a:pt x="37909" y="9331"/>
                    <a:pt x="37373" y="9331"/>
                  </a:cubicBezTo>
                  <a:cubicBezTo>
                    <a:pt x="36833" y="9331"/>
                    <a:pt x="36258" y="9072"/>
                    <a:pt x="35779" y="9072"/>
                  </a:cubicBezTo>
                  <a:cubicBezTo>
                    <a:pt x="35690" y="9072"/>
                    <a:pt x="35604" y="9081"/>
                    <a:pt x="35522" y="9102"/>
                  </a:cubicBezTo>
                  <a:lnTo>
                    <a:pt x="33162" y="11977"/>
                  </a:lnTo>
                  <a:lnTo>
                    <a:pt x="28585" y="11037"/>
                  </a:lnTo>
                  <a:lnTo>
                    <a:pt x="31832" y="10238"/>
                  </a:lnTo>
                  <a:cubicBezTo>
                    <a:pt x="32825" y="8162"/>
                    <a:pt x="33127" y="7062"/>
                    <a:pt x="32914" y="6228"/>
                  </a:cubicBezTo>
                  <a:lnTo>
                    <a:pt x="36108" y="3531"/>
                  </a:lnTo>
                  <a:close/>
                  <a:moveTo>
                    <a:pt x="38947" y="36232"/>
                  </a:moveTo>
                  <a:lnTo>
                    <a:pt x="38947" y="36232"/>
                  </a:lnTo>
                  <a:cubicBezTo>
                    <a:pt x="40402" y="36374"/>
                    <a:pt x="40561" y="37705"/>
                    <a:pt x="41253" y="38486"/>
                  </a:cubicBezTo>
                  <a:cubicBezTo>
                    <a:pt x="40278" y="40029"/>
                    <a:pt x="42194" y="41076"/>
                    <a:pt x="41963" y="42673"/>
                  </a:cubicBezTo>
                  <a:cubicBezTo>
                    <a:pt x="41786" y="43862"/>
                    <a:pt x="42833" y="45264"/>
                    <a:pt x="43241" y="46648"/>
                  </a:cubicBezTo>
                  <a:cubicBezTo>
                    <a:pt x="43560" y="47641"/>
                    <a:pt x="43507" y="48741"/>
                    <a:pt x="43046" y="49699"/>
                  </a:cubicBezTo>
                  <a:lnTo>
                    <a:pt x="40473" y="45760"/>
                  </a:lnTo>
                  <a:cubicBezTo>
                    <a:pt x="41449" y="42726"/>
                    <a:pt x="39160" y="39728"/>
                    <a:pt x="38947" y="36232"/>
                  </a:cubicBezTo>
                  <a:close/>
                  <a:moveTo>
                    <a:pt x="36430" y="1"/>
                  </a:moveTo>
                  <a:cubicBezTo>
                    <a:pt x="35873" y="1"/>
                    <a:pt x="35316" y="87"/>
                    <a:pt x="34759" y="284"/>
                  </a:cubicBezTo>
                  <a:cubicBezTo>
                    <a:pt x="33659" y="657"/>
                    <a:pt x="32346" y="870"/>
                    <a:pt x="31885" y="2005"/>
                  </a:cubicBezTo>
                  <a:cubicBezTo>
                    <a:pt x="31264" y="3567"/>
                    <a:pt x="29809" y="3549"/>
                    <a:pt x="28656" y="3992"/>
                  </a:cubicBezTo>
                  <a:cubicBezTo>
                    <a:pt x="26331" y="4826"/>
                    <a:pt x="26012" y="5465"/>
                    <a:pt x="27006" y="7683"/>
                  </a:cubicBezTo>
                  <a:lnTo>
                    <a:pt x="29791" y="7736"/>
                  </a:lnTo>
                  <a:lnTo>
                    <a:pt x="29046" y="10327"/>
                  </a:lnTo>
                  <a:lnTo>
                    <a:pt x="28425" y="7736"/>
                  </a:lnTo>
                  <a:lnTo>
                    <a:pt x="26633" y="11143"/>
                  </a:lnTo>
                  <a:cubicBezTo>
                    <a:pt x="25746" y="11374"/>
                    <a:pt x="24734" y="11391"/>
                    <a:pt x="24113" y="11870"/>
                  </a:cubicBezTo>
                  <a:cubicBezTo>
                    <a:pt x="22960" y="12775"/>
                    <a:pt x="21328" y="12509"/>
                    <a:pt x="20352" y="13680"/>
                  </a:cubicBezTo>
                  <a:lnTo>
                    <a:pt x="19695" y="12900"/>
                  </a:lnTo>
                  <a:lnTo>
                    <a:pt x="18808" y="14106"/>
                  </a:lnTo>
                  <a:cubicBezTo>
                    <a:pt x="18523" y="13971"/>
                    <a:pt x="18518" y="13452"/>
                    <a:pt x="18160" y="13452"/>
                  </a:cubicBezTo>
                  <a:cubicBezTo>
                    <a:pt x="18049" y="13452"/>
                    <a:pt x="17905" y="13501"/>
                    <a:pt x="17708" y="13627"/>
                  </a:cubicBezTo>
                  <a:lnTo>
                    <a:pt x="18560" y="17193"/>
                  </a:lnTo>
                  <a:cubicBezTo>
                    <a:pt x="17972" y="17718"/>
                    <a:pt x="17385" y="18062"/>
                    <a:pt x="16823" y="18062"/>
                  </a:cubicBezTo>
                  <a:cubicBezTo>
                    <a:pt x="16435" y="18062"/>
                    <a:pt x="16059" y="17897"/>
                    <a:pt x="15703" y="17513"/>
                  </a:cubicBezTo>
                  <a:cubicBezTo>
                    <a:pt x="14869" y="16626"/>
                    <a:pt x="13929" y="16750"/>
                    <a:pt x="13112" y="16643"/>
                  </a:cubicBezTo>
                  <a:lnTo>
                    <a:pt x="11196" y="21381"/>
                  </a:lnTo>
                  <a:cubicBezTo>
                    <a:pt x="11922" y="22616"/>
                    <a:pt x="12753" y="22986"/>
                    <a:pt x="13632" y="22986"/>
                  </a:cubicBezTo>
                  <a:cubicBezTo>
                    <a:pt x="14835" y="22986"/>
                    <a:pt x="16130" y="22292"/>
                    <a:pt x="17371" y="22179"/>
                  </a:cubicBezTo>
                  <a:lnTo>
                    <a:pt x="17868" y="20618"/>
                  </a:lnTo>
                  <a:cubicBezTo>
                    <a:pt x="19961" y="20600"/>
                    <a:pt x="19961" y="20600"/>
                    <a:pt x="21594" y="18879"/>
                  </a:cubicBezTo>
                  <a:lnTo>
                    <a:pt x="22587" y="19784"/>
                  </a:lnTo>
                  <a:lnTo>
                    <a:pt x="24646" y="19181"/>
                  </a:lnTo>
                  <a:lnTo>
                    <a:pt x="28762" y="24788"/>
                  </a:lnTo>
                  <a:lnTo>
                    <a:pt x="24930" y="23971"/>
                  </a:lnTo>
                  <a:lnTo>
                    <a:pt x="24930" y="23971"/>
                  </a:lnTo>
                  <a:lnTo>
                    <a:pt x="26544" y="25746"/>
                  </a:lnTo>
                  <a:cubicBezTo>
                    <a:pt x="28177" y="25604"/>
                    <a:pt x="29507" y="24930"/>
                    <a:pt x="30182" y="23209"/>
                  </a:cubicBezTo>
                  <a:cubicBezTo>
                    <a:pt x="29738" y="22747"/>
                    <a:pt x="29365" y="22321"/>
                    <a:pt x="28957" y="21949"/>
                  </a:cubicBezTo>
                  <a:cubicBezTo>
                    <a:pt x="28017" y="21150"/>
                    <a:pt x="27165" y="20352"/>
                    <a:pt x="27502" y="18400"/>
                  </a:cubicBezTo>
                  <a:lnTo>
                    <a:pt x="27502" y="18400"/>
                  </a:lnTo>
                  <a:cubicBezTo>
                    <a:pt x="28336" y="19678"/>
                    <a:pt x="28709" y="20902"/>
                    <a:pt x="29472" y="21239"/>
                  </a:cubicBezTo>
                  <a:cubicBezTo>
                    <a:pt x="30678" y="21771"/>
                    <a:pt x="30785" y="22641"/>
                    <a:pt x="30927" y="23617"/>
                  </a:cubicBezTo>
                  <a:cubicBezTo>
                    <a:pt x="31016" y="24255"/>
                    <a:pt x="30874" y="24965"/>
                    <a:pt x="31087" y="25551"/>
                  </a:cubicBezTo>
                  <a:cubicBezTo>
                    <a:pt x="31282" y="26083"/>
                    <a:pt x="31832" y="26473"/>
                    <a:pt x="32187" y="26952"/>
                  </a:cubicBezTo>
                  <a:cubicBezTo>
                    <a:pt x="32275" y="27077"/>
                    <a:pt x="32329" y="27236"/>
                    <a:pt x="32329" y="27396"/>
                  </a:cubicBezTo>
                  <a:lnTo>
                    <a:pt x="34369" y="26225"/>
                  </a:lnTo>
                  <a:cubicBezTo>
                    <a:pt x="33860" y="25322"/>
                    <a:pt x="33670" y="24632"/>
                    <a:pt x="34867" y="24632"/>
                  </a:cubicBezTo>
                  <a:cubicBezTo>
                    <a:pt x="34964" y="24632"/>
                    <a:pt x="35070" y="24636"/>
                    <a:pt x="35185" y="24646"/>
                  </a:cubicBezTo>
                  <a:cubicBezTo>
                    <a:pt x="35416" y="25462"/>
                    <a:pt x="35718" y="26189"/>
                    <a:pt x="35753" y="26917"/>
                  </a:cubicBezTo>
                  <a:cubicBezTo>
                    <a:pt x="35859" y="28390"/>
                    <a:pt x="37013" y="29011"/>
                    <a:pt x="38024" y="29224"/>
                  </a:cubicBezTo>
                  <a:cubicBezTo>
                    <a:pt x="38126" y="29247"/>
                    <a:pt x="38227" y="29254"/>
                    <a:pt x="38330" y="29254"/>
                  </a:cubicBezTo>
                  <a:cubicBezTo>
                    <a:pt x="38476" y="29254"/>
                    <a:pt x="38623" y="29240"/>
                    <a:pt x="38773" y="29240"/>
                  </a:cubicBezTo>
                  <a:cubicBezTo>
                    <a:pt x="39073" y="29240"/>
                    <a:pt x="39384" y="29296"/>
                    <a:pt x="39710" y="29632"/>
                  </a:cubicBezTo>
                  <a:cubicBezTo>
                    <a:pt x="39812" y="29734"/>
                    <a:pt x="39986" y="29769"/>
                    <a:pt x="40202" y="29769"/>
                  </a:cubicBezTo>
                  <a:cubicBezTo>
                    <a:pt x="40620" y="29769"/>
                    <a:pt x="41193" y="29637"/>
                    <a:pt x="41697" y="29614"/>
                  </a:cubicBezTo>
                  <a:lnTo>
                    <a:pt x="41697" y="29614"/>
                  </a:lnTo>
                  <a:cubicBezTo>
                    <a:pt x="41182" y="31175"/>
                    <a:pt x="41608" y="32825"/>
                    <a:pt x="39657" y="33517"/>
                  </a:cubicBezTo>
                  <a:cubicBezTo>
                    <a:pt x="37368" y="32683"/>
                    <a:pt x="34369" y="33198"/>
                    <a:pt x="32488" y="30608"/>
                  </a:cubicBezTo>
                  <a:cubicBezTo>
                    <a:pt x="32240" y="30253"/>
                    <a:pt x="31388" y="30306"/>
                    <a:pt x="30820" y="30217"/>
                  </a:cubicBezTo>
                  <a:cubicBezTo>
                    <a:pt x="30607" y="30217"/>
                    <a:pt x="30395" y="30270"/>
                    <a:pt x="30182" y="30324"/>
                  </a:cubicBezTo>
                  <a:lnTo>
                    <a:pt x="29507" y="32151"/>
                  </a:lnTo>
                  <a:cubicBezTo>
                    <a:pt x="27875" y="31246"/>
                    <a:pt x="26686" y="29969"/>
                    <a:pt x="25373" y="29259"/>
                  </a:cubicBezTo>
                  <a:cubicBezTo>
                    <a:pt x="23918" y="28496"/>
                    <a:pt x="23794" y="27431"/>
                    <a:pt x="23794" y="26456"/>
                  </a:cubicBezTo>
                  <a:cubicBezTo>
                    <a:pt x="23808" y="24745"/>
                    <a:pt x="23906" y="24354"/>
                    <a:pt x="23055" y="24354"/>
                  </a:cubicBezTo>
                  <a:cubicBezTo>
                    <a:pt x="22802" y="24354"/>
                    <a:pt x="22466" y="24388"/>
                    <a:pt x="22020" y="24433"/>
                  </a:cubicBezTo>
                  <a:cubicBezTo>
                    <a:pt x="21712" y="24458"/>
                    <a:pt x="21377" y="24558"/>
                    <a:pt x="21074" y="24558"/>
                  </a:cubicBezTo>
                  <a:cubicBezTo>
                    <a:pt x="20958" y="24558"/>
                    <a:pt x="20846" y="24543"/>
                    <a:pt x="20742" y="24504"/>
                  </a:cubicBezTo>
                  <a:cubicBezTo>
                    <a:pt x="20157" y="24291"/>
                    <a:pt x="19678" y="23670"/>
                    <a:pt x="19092" y="23546"/>
                  </a:cubicBezTo>
                  <a:cubicBezTo>
                    <a:pt x="19019" y="23530"/>
                    <a:pt x="18944" y="23524"/>
                    <a:pt x="18868" y="23524"/>
                  </a:cubicBezTo>
                  <a:cubicBezTo>
                    <a:pt x="18388" y="23524"/>
                    <a:pt x="17849" y="23788"/>
                    <a:pt x="17363" y="23788"/>
                  </a:cubicBezTo>
                  <a:cubicBezTo>
                    <a:pt x="17305" y="23788"/>
                    <a:pt x="17249" y="23784"/>
                    <a:pt x="17193" y="23776"/>
                  </a:cubicBezTo>
                  <a:cubicBezTo>
                    <a:pt x="17025" y="23751"/>
                    <a:pt x="16855" y="23741"/>
                    <a:pt x="16686" y="23741"/>
                  </a:cubicBezTo>
                  <a:cubicBezTo>
                    <a:pt x="15885" y="23741"/>
                    <a:pt x="15077" y="23971"/>
                    <a:pt x="14280" y="23971"/>
                  </a:cubicBezTo>
                  <a:cubicBezTo>
                    <a:pt x="13809" y="23971"/>
                    <a:pt x="13342" y="23890"/>
                    <a:pt x="12882" y="23634"/>
                  </a:cubicBezTo>
                  <a:cubicBezTo>
                    <a:pt x="12688" y="23891"/>
                    <a:pt x="12389" y="23939"/>
                    <a:pt x="12067" y="23939"/>
                  </a:cubicBezTo>
                  <a:cubicBezTo>
                    <a:pt x="11878" y="23939"/>
                    <a:pt x="11682" y="23923"/>
                    <a:pt x="11494" y="23923"/>
                  </a:cubicBezTo>
                  <a:cubicBezTo>
                    <a:pt x="11005" y="23923"/>
                    <a:pt x="10573" y="24032"/>
                    <a:pt x="10486" y="24823"/>
                  </a:cubicBezTo>
                  <a:cubicBezTo>
                    <a:pt x="8943" y="25125"/>
                    <a:pt x="8925" y="26935"/>
                    <a:pt x="7594" y="27644"/>
                  </a:cubicBezTo>
                  <a:cubicBezTo>
                    <a:pt x="6636" y="28159"/>
                    <a:pt x="5270" y="28461"/>
                    <a:pt x="4720" y="29365"/>
                  </a:cubicBezTo>
                  <a:cubicBezTo>
                    <a:pt x="3992" y="30554"/>
                    <a:pt x="2733" y="30874"/>
                    <a:pt x="1899" y="31779"/>
                  </a:cubicBezTo>
                  <a:cubicBezTo>
                    <a:pt x="1420" y="32311"/>
                    <a:pt x="1100" y="33021"/>
                    <a:pt x="692" y="33695"/>
                  </a:cubicBezTo>
                  <a:lnTo>
                    <a:pt x="2058" y="34529"/>
                  </a:lnTo>
                  <a:lnTo>
                    <a:pt x="0" y="40331"/>
                  </a:lnTo>
                  <a:cubicBezTo>
                    <a:pt x="568" y="41839"/>
                    <a:pt x="1828" y="42460"/>
                    <a:pt x="1579" y="43844"/>
                  </a:cubicBezTo>
                  <a:cubicBezTo>
                    <a:pt x="1526" y="44093"/>
                    <a:pt x="4542" y="47659"/>
                    <a:pt x="4720" y="47677"/>
                  </a:cubicBezTo>
                  <a:cubicBezTo>
                    <a:pt x="6407" y="47823"/>
                    <a:pt x="7973" y="48589"/>
                    <a:pt x="9698" y="48589"/>
                  </a:cubicBezTo>
                  <a:cubicBezTo>
                    <a:pt x="10059" y="48589"/>
                    <a:pt x="10428" y="48555"/>
                    <a:pt x="10806" y="48475"/>
                  </a:cubicBezTo>
                  <a:cubicBezTo>
                    <a:pt x="10987" y="48438"/>
                    <a:pt x="11194" y="48420"/>
                    <a:pt x="11413" y="48420"/>
                  </a:cubicBezTo>
                  <a:cubicBezTo>
                    <a:pt x="12352" y="48420"/>
                    <a:pt x="13516" y="48748"/>
                    <a:pt x="13875" y="49309"/>
                  </a:cubicBezTo>
                  <a:cubicBezTo>
                    <a:pt x="14692" y="50587"/>
                    <a:pt x="15916" y="50622"/>
                    <a:pt x="17140" y="51048"/>
                  </a:cubicBezTo>
                  <a:lnTo>
                    <a:pt x="16076" y="56140"/>
                  </a:lnTo>
                  <a:cubicBezTo>
                    <a:pt x="17477" y="57542"/>
                    <a:pt x="16874" y="59405"/>
                    <a:pt x="17513" y="60896"/>
                  </a:cubicBezTo>
                  <a:cubicBezTo>
                    <a:pt x="17939" y="61907"/>
                    <a:pt x="17566" y="62439"/>
                    <a:pt x="17105" y="63291"/>
                  </a:cubicBezTo>
                  <a:cubicBezTo>
                    <a:pt x="16484" y="64409"/>
                    <a:pt x="14922" y="65544"/>
                    <a:pt x="15526" y="66751"/>
                  </a:cubicBezTo>
                  <a:cubicBezTo>
                    <a:pt x="16359" y="68454"/>
                    <a:pt x="16218" y="70264"/>
                    <a:pt x="16218" y="71879"/>
                  </a:cubicBezTo>
                  <a:cubicBezTo>
                    <a:pt x="16218" y="73795"/>
                    <a:pt x="17726" y="75427"/>
                    <a:pt x="16697" y="77361"/>
                  </a:cubicBezTo>
                  <a:cubicBezTo>
                    <a:pt x="17566" y="77539"/>
                    <a:pt x="18134" y="77610"/>
                    <a:pt x="18684" y="77787"/>
                  </a:cubicBezTo>
                  <a:cubicBezTo>
                    <a:pt x="19160" y="77941"/>
                    <a:pt x="19615" y="78007"/>
                    <a:pt x="20054" y="78007"/>
                  </a:cubicBezTo>
                  <a:cubicBezTo>
                    <a:pt x="21942" y="78007"/>
                    <a:pt x="23543" y="76798"/>
                    <a:pt x="25284" y="76208"/>
                  </a:cubicBezTo>
                  <a:cubicBezTo>
                    <a:pt x="25497" y="74416"/>
                    <a:pt x="27183" y="74310"/>
                    <a:pt x="28336" y="73671"/>
                  </a:cubicBezTo>
                  <a:cubicBezTo>
                    <a:pt x="29472" y="73032"/>
                    <a:pt x="29064" y="71826"/>
                    <a:pt x="29436" y="71240"/>
                  </a:cubicBezTo>
                  <a:cubicBezTo>
                    <a:pt x="30359" y="70814"/>
                    <a:pt x="31051" y="70495"/>
                    <a:pt x="31761" y="70175"/>
                  </a:cubicBezTo>
                  <a:cubicBezTo>
                    <a:pt x="32701" y="69750"/>
                    <a:pt x="34032" y="69998"/>
                    <a:pt x="34351" y="68472"/>
                  </a:cubicBezTo>
                  <a:cubicBezTo>
                    <a:pt x="34564" y="67407"/>
                    <a:pt x="35593" y="66680"/>
                    <a:pt x="35682" y="65456"/>
                  </a:cubicBezTo>
                  <a:cubicBezTo>
                    <a:pt x="35789" y="64196"/>
                    <a:pt x="36179" y="62972"/>
                    <a:pt x="36427" y="61783"/>
                  </a:cubicBezTo>
                  <a:cubicBezTo>
                    <a:pt x="38255" y="60576"/>
                    <a:pt x="39869" y="58979"/>
                    <a:pt x="41786" y="58376"/>
                  </a:cubicBezTo>
                  <a:cubicBezTo>
                    <a:pt x="44997" y="57365"/>
                    <a:pt x="46843" y="55306"/>
                    <a:pt x="48156" y="52432"/>
                  </a:cubicBezTo>
                  <a:cubicBezTo>
                    <a:pt x="47847" y="52304"/>
                    <a:pt x="47534" y="52259"/>
                    <a:pt x="47221" y="52259"/>
                  </a:cubicBezTo>
                  <a:cubicBezTo>
                    <a:pt x="46487" y="52259"/>
                    <a:pt x="45750" y="52505"/>
                    <a:pt x="45050" y="52505"/>
                  </a:cubicBezTo>
                  <a:cubicBezTo>
                    <a:pt x="44519" y="52505"/>
                    <a:pt x="44011" y="52363"/>
                    <a:pt x="43542" y="51864"/>
                  </a:cubicBezTo>
                  <a:cubicBezTo>
                    <a:pt x="44838" y="50108"/>
                    <a:pt x="44909" y="50037"/>
                    <a:pt x="46293" y="49859"/>
                  </a:cubicBezTo>
                  <a:cubicBezTo>
                    <a:pt x="49646" y="49451"/>
                    <a:pt x="52822" y="48599"/>
                    <a:pt x="55395" y="46222"/>
                  </a:cubicBezTo>
                  <a:cubicBezTo>
                    <a:pt x="55484" y="45760"/>
                    <a:pt x="55697" y="45281"/>
                    <a:pt x="55643" y="44838"/>
                  </a:cubicBezTo>
                  <a:cubicBezTo>
                    <a:pt x="55519" y="44022"/>
                    <a:pt x="55359" y="43205"/>
                    <a:pt x="55164" y="42389"/>
                  </a:cubicBezTo>
                  <a:lnTo>
                    <a:pt x="54224" y="42886"/>
                  </a:lnTo>
                  <a:lnTo>
                    <a:pt x="53887" y="41254"/>
                  </a:lnTo>
                  <a:lnTo>
                    <a:pt x="53017" y="42655"/>
                  </a:lnTo>
                  <a:cubicBezTo>
                    <a:pt x="51775" y="40810"/>
                    <a:pt x="49327" y="39763"/>
                    <a:pt x="49735" y="36906"/>
                  </a:cubicBezTo>
                  <a:lnTo>
                    <a:pt x="49735" y="36906"/>
                  </a:lnTo>
                  <a:cubicBezTo>
                    <a:pt x="51738" y="37643"/>
                    <a:pt x="51709" y="40841"/>
                    <a:pt x="54224" y="40841"/>
                  </a:cubicBezTo>
                  <a:cubicBezTo>
                    <a:pt x="54315" y="40841"/>
                    <a:pt x="54410" y="40836"/>
                    <a:pt x="54508" y="40828"/>
                  </a:cubicBezTo>
                  <a:cubicBezTo>
                    <a:pt x="55927" y="42620"/>
                    <a:pt x="57968" y="43134"/>
                    <a:pt x="59831" y="43365"/>
                  </a:cubicBezTo>
                  <a:lnTo>
                    <a:pt x="61091" y="47286"/>
                  </a:lnTo>
                  <a:lnTo>
                    <a:pt x="62244" y="46683"/>
                  </a:lnTo>
                  <a:lnTo>
                    <a:pt x="61215" y="57010"/>
                  </a:lnTo>
                  <a:cubicBezTo>
                    <a:pt x="61641" y="57382"/>
                    <a:pt x="62102" y="57613"/>
                    <a:pt x="62208" y="57950"/>
                  </a:cubicBezTo>
                  <a:cubicBezTo>
                    <a:pt x="62350" y="58411"/>
                    <a:pt x="62226" y="58944"/>
                    <a:pt x="62226" y="59547"/>
                  </a:cubicBezTo>
                  <a:cubicBezTo>
                    <a:pt x="64054" y="58323"/>
                    <a:pt x="61783" y="56531"/>
                    <a:pt x="63397" y="55164"/>
                  </a:cubicBezTo>
                  <a:cubicBezTo>
                    <a:pt x="64338" y="54348"/>
                    <a:pt x="63894" y="52503"/>
                    <a:pt x="65420" y="51421"/>
                  </a:cubicBezTo>
                  <a:cubicBezTo>
                    <a:pt x="66236" y="50835"/>
                    <a:pt x="66627" y="49575"/>
                    <a:pt x="67407" y="48670"/>
                  </a:cubicBezTo>
                  <a:cubicBezTo>
                    <a:pt x="71098" y="31370"/>
                    <a:pt x="63805" y="13556"/>
                    <a:pt x="49451" y="3265"/>
                  </a:cubicBezTo>
                  <a:lnTo>
                    <a:pt x="47836" y="4223"/>
                  </a:lnTo>
                  <a:lnTo>
                    <a:pt x="47286" y="3425"/>
                  </a:lnTo>
                  <a:lnTo>
                    <a:pt x="45068" y="5465"/>
                  </a:lnTo>
                  <a:lnTo>
                    <a:pt x="44802" y="2963"/>
                  </a:lnTo>
                  <a:cubicBezTo>
                    <a:pt x="44483" y="4383"/>
                    <a:pt x="44412" y="5554"/>
                    <a:pt x="43383" y="6193"/>
                  </a:cubicBezTo>
                  <a:lnTo>
                    <a:pt x="41094" y="4844"/>
                  </a:lnTo>
                  <a:lnTo>
                    <a:pt x="41253" y="4702"/>
                  </a:lnTo>
                  <a:lnTo>
                    <a:pt x="43436" y="4525"/>
                  </a:lnTo>
                  <a:cubicBezTo>
                    <a:pt x="43312" y="3975"/>
                    <a:pt x="43329" y="3673"/>
                    <a:pt x="43205" y="3567"/>
                  </a:cubicBezTo>
                  <a:cubicBezTo>
                    <a:pt x="41857" y="2502"/>
                    <a:pt x="40153" y="1934"/>
                    <a:pt x="38929" y="657"/>
                  </a:cubicBezTo>
                  <a:cubicBezTo>
                    <a:pt x="38787" y="497"/>
                    <a:pt x="38592" y="390"/>
                    <a:pt x="38379" y="319"/>
                  </a:cubicBezTo>
                  <a:cubicBezTo>
                    <a:pt x="37729" y="119"/>
                    <a:pt x="37080" y="1"/>
                    <a:pt x="3643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9"/>
            <p:cNvSpPr/>
            <p:nvPr/>
          </p:nvSpPr>
          <p:spPr>
            <a:xfrm>
              <a:off x="6032245" y="3317811"/>
              <a:ext cx="62149" cy="151155"/>
            </a:xfrm>
            <a:custGeom>
              <a:rect b="b" l="l" r="r" t="t"/>
              <a:pathLst>
                <a:path extrusionOk="0" h="26208" w="10771">
                  <a:moveTo>
                    <a:pt x="266" y="1"/>
                  </a:moveTo>
                  <a:lnTo>
                    <a:pt x="266" y="1"/>
                  </a:lnTo>
                  <a:cubicBezTo>
                    <a:pt x="0" y="9316"/>
                    <a:pt x="2679" y="18489"/>
                    <a:pt x="7914" y="26208"/>
                  </a:cubicBezTo>
                  <a:lnTo>
                    <a:pt x="9014" y="25995"/>
                  </a:lnTo>
                  <a:cubicBezTo>
                    <a:pt x="9954" y="24078"/>
                    <a:pt x="9617" y="22073"/>
                    <a:pt x="9475" y="20068"/>
                  </a:cubicBezTo>
                  <a:cubicBezTo>
                    <a:pt x="9422" y="19412"/>
                    <a:pt x="9120" y="18347"/>
                    <a:pt x="9386" y="18188"/>
                  </a:cubicBezTo>
                  <a:cubicBezTo>
                    <a:pt x="10753" y="17336"/>
                    <a:pt x="10274" y="15881"/>
                    <a:pt x="10770" y="14834"/>
                  </a:cubicBezTo>
                  <a:cubicBezTo>
                    <a:pt x="9777" y="13415"/>
                    <a:pt x="8890" y="12137"/>
                    <a:pt x="7328" y="11161"/>
                  </a:cubicBezTo>
                  <a:cubicBezTo>
                    <a:pt x="5270" y="9901"/>
                    <a:pt x="3194" y="8216"/>
                    <a:pt x="3247" y="5235"/>
                  </a:cubicBezTo>
                  <a:cubicBezTo>
                    <a:pt x="3265" y="4649"/>
                    <a:pt x="2999" y="3709"/>
                    <a:pt x="2591" y="3514"/>
                  </a:cubicBezTo>
                  <a:cubicBezTo>
                    <a:pt x="1295" y="2893"/>
                    <a:pt x="479" y="1562"/>
                    <a:pt x="408" y="604"/>
                  </a:cubicBezTo>
                  <a:cubicBezTo>
                    <a:pt x="373" y="391"/>
                    <a:pt x="337" y="196"/>
                    <a:pt x="26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9"/>
            <p:cNvSpPr/>
            <p:nvPr/>
          </p:nvSpPr>
          <p:spPr>
            <a:xfrm>
              <a:off x="6189159" y="3073176"/>
              <a:ext cx="117131" cy="35868"/>
            </a:xfrm>
            <a:custGeom>
              <a:rect b="b" l="l" r="r" t="t"/>
              <a:pathLst>
                <a:path extrusionOk="0" h="6219" w="20300">
                  <a:moveTo>
                    <a:pt x="17629" y="0"/>
                  </a:moveTo>
                  <a:cubicBezTo>
                    <a:pt x="12187" y="0"/>
                    <a:pt x="6775" y="976"/>
                    <a:pt x="1651" y="2882"/>
                  </a:cubicBezTo>
                  <a:cubicBezTo>
                    <a:pt x="1207" y="3344"/>
                    <a:pt x="764" y="3823"/>
                    <a:pt x="302" y="4266"/>
                  </a:cubicBezTo>
                  <a:cubicBezTo>
                    <a:pt x="1" y="4568"/>
                    <a:pt x="231" y="5402"/>
                    <a:pt x="214" y="6218"/>
                  </a:cubicBezTo>
                  <a:cubicBezTo>
                    <a:pt x="1402" y="5473"/>
                    <a:pt x="2201" y="4834"/>
                    <a:pt x="3141" y="4408"/>
                  </a:cubicBezTo>
                  <a:cubicBezTo>
                    <a:pt x="5525" y="3347"/>
                    <a:pt x="8003" y="2632"/>
                    <a:pt x="10607" y="2632"/>
                  </a:cubicBezTo>
                  <a:cubicBezTo>
                    <a:pt x="11182" y="2632"/>
                    <a:pt x="11763" y="2666"/>
                    <a:pt x="12350" y="2740"/>
                  </a:cubicBezTo>
                  <a:cubicBezTo>
                    <a:pt x="12586" y="2362"/>
                    <a:pt x="12876" y="2257"/>
                    <a:pt x="13186" y="2257"/>
                  </a:cubicBezTo>
                  <a:cubicBezTo>
                    <a:pt x="13571" y="2257"/>
                    <a:pt x="13986" y="2419"/>
                    <a:pt x="14364" y="2419"/>
                  </a:cubicBezTo>
                  <a:cubicBezTo>
                    <a:pt x="14550" y="2419"/>
                    <a:pt x="14727" y="2379"/>
                    <a:pt x="14887" y="2261"/>
                  </a:cubicBezTo>
                  <a:cubicBezTo>
                    <a:pt x="16502" y="1072"/>
                    <a:pt x="18472" y="718"/>
                    <a:pt x="20299" y="79"/>
                  </a:cubicBezTo>
                  <a:cubicBezTo>
                    <a:pt x="19409" y="26"/>
                    <a:pt x="18519" y="0"/>
                    <a:pt x="1762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9"/>
            <p:cNvSpPr/>
            <p:nvPr/>
          </p:nvSpPr>
          <p:spPr>
            <a:xfrm>
              <a:off x="6123036" y="3116815"/>
              <a:ext cx="22734" cy="17095"/>
            </a:xfrm>
            <a:custGeom>
              <a:rect b="b" l="l" r="r" t="t"/>
              <a:pathLst>
                <a:path extrusionOk="0" h="2964" w="3940">
                  <a:moveTo>
                    <a:pt x="3940" y="1"/>
                  </a:moveTo>
                  <a:lnTo>
                    <a:pt x="3940" y="1"/>
                  </a:lnTo>
                  <a:cubicBezTo>
                    <a:pt x="2573" y="923"/>
                    <a:pt x="1260" y="1899"/>
                    <a:pt x="1" y="2964"/>
                  </a:cubicBezTo>
                  <a:cubicBezTo>
                    <a:pt x="1651" y="2839"/>
                    <a:pt x="2964" y="2094"/>
                    <a:pt x="3656" y="568"/>
                  </a:cubicBezTo>
                  <a:cubicBezTo>
                    <a:pt x="3744" y="373"/>
                    <a:pt x="3833" y="196"/>
                    <a:pt x="394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9"/>
            <p:cNvSpPr/>
            <p:nvPr/>
          </p:nvSpPr>
          <p:spPr>
            <a:xfrm>
              <a:off x="6099493" y="3152223"/>
              <a:ext cx="3999" cy="4205"/>
            </a:xfrm>
            <a:custGeom>
              <a:rect b="b" l="l" r="r" t="t"/>
              <a:pathLst>
                <a:path extrusionOk="0" h="729" w="693">
                  <a:moveTo>
                    <a:pt x="693" y="1"/>
                  </a:moveTo>
                  <a:cubicBezTo>
                    <a:pt x="462" y="231"/>
                    <a:pt x="231" y="480"/>
                    <a:pt x="1" y="728"/>
                  </a:cubicBezTo>
                  <a:cubicBezTo>
                    <a:pt x="284" y="533"/>
                    <a:pt x="533" y="285"/>
                    <a:pt x="69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9"/>
            <p:cNvSpPr/>
            <p:nvPr/>
          </p:nvSpPr>
          <p:spPr>
            <a:xfrm>
              <a:off x="6350890" y="3500386"/>
              <a:ext cx="45156" cy="42581"/>
            </a:xfrm>
            <a:custGeom>
              <a:rect b="b" l="l" r="r" t="t"/>
              <a:pathLst>
                <a:path extrusionOk="0" h="7383" w="7826">
                  <a:moveTo>
                    <a:pt x="7648" y="1"/>
                  </a:moveTo>
                  <a:lnTo>
                    <a:pt x="7648" y="1"/>
                  </a:lnTo>
                  <a:cubicBezTo>
                    <a:pt x="6488" y="417"/>
                    <a:pt x="5728" y="1543"/>
                    <a:pt x="4541" y="1543"/>
                  </a:cubicBezTo>
                  <a:cubicBezTo>
                    <a:pt x="4311" y="1543"/>
                    <a:pt x="4065" y="1501"/>
                    <a:pt x="3797" y="1403"/>
                  </a:cubicBezTo>
                  <a:cubicBezTo>
                    <a:pt x="3766" y="1397"/>
                    <a:pt x="3735" y="1395"/>
                    <a:pt x="3704" y="1395"/>
                  </a:cubicBezTo>
                  <a:cubicBezTo>
                    <a:pt x="3523" y="1395"/>
                    <a:pt x="3348" y="1482"/>
                    <a:pt x="3212" y="1633"/>
                  </a:cubicBezTo>
                  <a:cubicBezTo>
                    <a:pt x="2520" y="3567"/>
                    <a:pt x="142" y="4490"/>
                    <a:pt x="0" y="7045"/>
                  </a:cubicBezTo>
                  <a:lnTo>
                    <a:pt x="1633" y="7382"/>
                  </a:lnTo>
                  <a:cubicBezTo>
                    <a:pt x="2662" y="6353"/>
                    <a:pt x="3655" y="5306"/>
                    <a:pt x="4844" y="4419"/>
                  </a:cubicBezTo>
                  <a:cubicBezTo>
                    <a:pt x="6211" y="3390"/>
                    <a:pt x="7825" y="2219"/>
                    <a:pt x="764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9"/>
            <p:cNvSpPr/>
            <p:nvPr/>
          </p:nvSpPr>
          <p:spPr>
            <a:xfrm>
              <a:off x="6263064" y="3138409"/>
              <a:ext cx="28469" cy="38688"/>
            </a:xfrm>
            <a:custGeom>
              <a:rect b="b" l="l" r="r" t="t"/>
              <a:pathLst>
                <a:path extrusionOk="0" h="6708" w="4934">
                  <a:moveTo>
                    <a:pt x="2094" y="0"/>
                  </a:moveTo>
                  <a:lnTo>
                    <a:pt x="2094" y="0"/>
                  </a:lnTo>
                  <a:cubicBezTo>
                    <a:pt x="0" y="1420"/>
                    <a:pt x="3052" y="2467"/>
                    <a:pt x="1988" y="4454"/>
                  </a:cubicBezTo>
                  <a:lnTo>
                    <a:pt x="817" y="4756"/>
                  </a:lnTo>
                  <a:cubicBezTo>
                    <a:pt x="1243" y="6707"/>
                    <a:pt x="2822" y="6228"/>
                    <a:pt x="3851" y="6619"/>
                  </a:cubicBezTo>
                  <a:lnTo>
                    <a:pt x="4933" y="5430"/>
                  </a:lnTo>
                  <a:cubicBezTo>
                    <a:pt x="4685" y="3993"/>
                    <a:pt x="2768" y="2875"/>
                    <a:pt x="4206" y="1207"/>
                  </a:cubicBezTo>
                  <a:cubicBezTo>
                    <a:pt x="3883" y="979"/>
                    <a:pt x="3846" y="221"/>
                    <a:pt x="3400" y="221"/>
                  </a:cubicBezTo>
                  <a:cubicBezTo>
                    <a:pt x="3257" y="221"/>
                    <a:pt x="3072" y="299"/>
                    <a:pt x="2822" y="497"/>
                  </a:cubicBezTo>
                  <a:cubicBezTo>
                    <a:pt x="2815" y="502"/>
                    <a:pt x="2807" y="505"/>
                    <a:pt x="2796" y="505"/>
                  </a:cubicBezTo>
                  <a:cubicBezTo>
                    <a:pt x="2667" y="505"/>
                    <a:pt x="2259" y="115"/>
                    <a:pt x="209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9"/>
            <p:cNvSpPr/>
            <p:nvPr/>
          </p:nvSpPr>
          <p:spPr>
            <a:xfrm>
              <a:off x="6251907" y="3097504"/>
              <a:ext cx="26011" cy="13686"/>
            </a:xfrm>
            <a:custGeom>
              <a:rect b="b" l="l" r="r" t="t"/>
              <a:pathLst>
                <a:path extrusionOk="0" h="2373" w="4508">
                  <a:moveTo>
                    <a:pt x="1606" y="0"/>
                  </a:moveTo>
                  <a:cubicBezTo>
                    <a:pt x="1091" y="0"/>
                    <a:pt x="558" y="171"/>
                    <a:pt x="0" y="723"/>
                  </a:cubicBezTo>
                  <a:cubicBezTo>
                    <a:pt x="430" y="1555"/>
                    <a:pt x="972" y="2195"/>
                    <a:pt x="1679" y="2195"/>
                  </a:cubicBezTo>
                  <a:cubicBezTo>
                    <a:pt x="1906" y="2195"/>
                    <a:pt x="2151" y="2129"/>
                    <a:pt x="2414" y="1982"/>
                  </a:cubicBezTo>
                  <a:cubicBezTo>
                    <a:pt x="2981" y="1663"/>
                    <a:pt x="4507" y="2373"/>
                    <a:pt x="4064" y="456"/>
                  </a:cubicBezTo>
                  <a:lnTo>
                    <a:pt x="4064" y="456"/>
                  </a:lnTo>
                  <a:cubicBezTo>
                    <a:pt x="4046" y="457"/>
                    <a:pt x="4028" y="457"/>
                    <a:pt x="4010" y="457"/>
                  </a:cubicBezTo>
                  <a:cubicBezTo>
                    <a:pt x="3239" y="457"/>
                    <a:pt x="2447" y="0"/>
                    <a:pt x="160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9"/>
            <p:cNvSpPr/>
            <p:nvPr/>
          </p:nvSpPr>
          <p:spPr>
            <a:xfrm>
              <a:off x="6251498" y="3152108"/>
              <a:ext cx="21609" cy="17008"/>
            </a:xfrm>
            <a:custGeom>
              <a:rect b="b" l="l" r="r" t="t"/>
              <a:pathLst>
                <a:path extrusionOk="0" h="2949" w="3745">
                  <a:moveTo>
                    <a:pt x="1345" y="1"/>
                  </a:moveTo>
                  <a:cubicBezTo>
                    <a:pt x="985" y="1"/>
                    <a:pt x="770" y="142"/>
                    <a:pt x="568" y="429"/>
                  </a:cubicBezTo>
                  <a:cubicBezTo>
                    <a:pt x="213" y="943"/>
                    <a:pt x="249" y="1706"/>
                    <a:pt x="0" y="2948"/>
                  </a:cubicBezTo>
                  <a:lnTo>
                    <a:pt x="3744" y="695"/>
                  </a:lnTo>
                  <a:cubicBezTo>
                    <a:pt x="2515" y="235"/>
                    <a:pt x="1810" y="1"/>
                    <a:pt x="134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9"/>
            <p:cNvSpPr/>
            <p:nvPr/>
          </p:nvSpPr>
          <p:spPr>
            <a:xfrm>
              <a:off x="6000718" y="3070557"/>
              <a:ext cx="587865" cy="517731"/>
            </a:xfrm>
            <a:custGeom>
              <a:rect b="b" l="l" r="r" t="t"/>
              <a:pathLst>
                <a:path extrusionOk="0" h="89767" w="101883">
                  <a:moveTo>
                    <a:pt x="50267" y="444"/>
                  </a:moveTo>
                  <a:cubicBezTo>
                    <a:pt x="55590" y="462"/>
                    <a:pt x="60878" y="1384"/>
                    <a:pt x="65881" y="3177"/>
                  </a:cubicBezTo>
                  <a:cubicBezTo>
                    <a:pt x="89445" y="11622"/>
                    <a:pt x="101883" y="37138"/>
                    <a:pt x="93614" y="60186"/>
                  </a:cubicBezTo>
                  <a:cubicBezTo>
                    <a:pt x="87173" y="78160"/>
                    <a:pt x="70033" y="89321"/>
                    <a:pt x="51598" y="89321"/>
                  </a:cubicBezTo>
                  <a:cubicBezTo>
                    <a:pt x="46275" y="89321"/>
                    <a:pt x="41005" y="88381"/>
                    <a:pt x="36002" y="86588"/>
                  </a:cubicBezTo>
                  <a:cubicBezTo>
                    <a:pt x="12421" y="78143"/>
                    <a:pt x="0" y="52628"/>
                    <a:pt x="8251" y="29597"/>
                  </a:cubicBezTo>
                  <a:cubicBezTo>
                    <a:pt x="14692" y="11605"/>
                    <a:pt x="31850" y="444"/>
                    <a:pt x="50267" y="444"/>
                  </a:cubicBezTo>
                  <a:close/>
                  <a:moveTo>
                    <a:pt x="50267" y="0"/>
                  </a:moveTo>
                  <a:cubicBezTo>
                    <a:pt x="45672" y="0"/>
                    <a:pt x="41094" y="692"/>
                    <a:pt x="36711" y="2041"/>
                  </a:cubicBezTo>
                  <a:cubicBezTo>
                    <a:pt x="32364" y="3372"/>
                    <a:pt x="28265" y="5359"/>
                    <a:pt x="24504" y="7896"/>
                  </a:cubicBezTo>
                  <a:cubicBezTo>
                    <a:pt x="11640" y="16644"/>
                    <a:pt x="4347" y="31531"/>
                    <a:pt x="5341" y="47056"/>
                  </a:cubicBezTo>
                  <a:cubicBezTo>
                    <a:pt x="5714" y="52858"/>
                    <a:pt x="7222" y="58536"/>
                    <a:pt x="9777" y="63753"/>
                  </a:cubicBezTo>
                  <a:cubicBezTo>
                    <a:pt x="12350" y="69022"/>
                    <a:pt x="15898" y="73760"/>
                    <a:pt x="20245" y="77681"/>
                  </a:cubicBezTo>
                  <a:cubicBezTo>
                    <a:pt x="28930" y="85568"/>
                    <a:pt x="40125" y="89766"/>
                    <a:pt x="51538" y="89766"/>
                  </a:cubicBezTo>
                  <a:cubicBezTo>
                    <a:pt x="56096" y="89766"/>
                    <a:pt x="60690" y="89097"/>
                    <a:pt x="65172" y="87724"/>
                  </a:cubicBezTo>
                  <a:cubicBezTo>
                    <a:pt x="69501" y="86376"/>
                    <a:pt x="73618" y="84406"/>
                    <a:pt x="77361" y="81851"/>
                  </a:cubicBezTo>
                  <a:cubicBezTo>
                    <a:pt x="90225" y="73121"/>
                    <a:pt x="97518" y="58234"/>
                    <a:pt x="96524" y="42709"/>
                  </a:cubicBezTo>
                  <a:cubicBezTo>
                    <a:pt x="96152" y="36907"/>
                    <a:pt x="94643" y="31229"/>
                    <a:pt x="92088" y="26012"/>
                  </a:cubicBezTo>
                  <a:cubicBezTo>
                    <a:pt x="89533" y="20743"/>
                    <a:pt x="85985" y="16005"/>
                    <a:pt x="81620" y="12084"/>
                  </a:cubicBezTo>
                  <a:cubicBezTo>
                    <a:pt x="73032" y="4330"/>
                    <a:pt x="61854" y="36"/>
                    <a:pt x="50285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2"/>
        </a:solidFill>
      </p:bgPr>
    </p:bg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50"/>
          <p:cNvSpPr/>
          <p:nvPr/>
        </p:nvSpPr>
        <p:spPr>
          <a:xfrm>
            <a:off x="365750" y="1517951"/>
            <a:ext cx="694200" cy="4542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01</a:t>
            </a:r>
            <a:endParaRPr b="1" sz="3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07" name="Google Shape;2007;p50"/>
          <p:cNvSpPr/>
          <p:nvPr/>
        </p:nvSpPr>
        <p:spPr>
          <a:xfrm>
            <a:off x="365761" y="1975104"/>
            <a:ext cx="694200" cy="69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50"/>
          <p:cNvSpPr txBox="1"/>
          <p:nvPr>
            <p:ph idx="9" type="title"/>
          </p:nvPr>
        </p:nvSpPr>
        <p:spPr>
          <a:xfrm>
            <a:off x="617550" y="556400"/>
            <a:ext cx="62529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</a:t>
            </a:r>
            <a:endParaRPr/>
          </a:p>
        </p:txBody>
      </p:sp>
      <p:grpSp>
        <p:nvGrpSpPr>
          <p:cNvPr id="2009" name="Google Shape;2009;p50"/>
          <p:cNvGrpSpPr/>
          <p:nvPr/>
        </p:nvGrpSpPr>
        <p:grpSpPr>
          <a:xfrm>
            <a:off x="7084261" y="581775"/>
            <a:ext cx="691544" cy="817088"/>
            <a:chOff x="7084261" y="581775"/>
            <a:chExt cx="691544" cy="817088"/>
          </a:xfrm>
        </p:grpSpPr>
        <p:sp>
          <p:nvSpPr>
            <p:cNvPr id="2010" name="Google Shape;2010;p50"/>
            <p:cNvSpPr/>
            <p:nvPr/>
          </p:nvSpPr>
          <p:spPr>
            <a:xfrm>
              <a:off x="7084261" y="581775"/>
              <a:ext cx="398700" cy="398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0"/>
            <p:cNvSpPr/>
            <p:nvPr/>
          </p:nvSpPr>
          <p:spPr>
            <a:xfrm>
              <a:off x="7432306" y="922388"/>
              <a:ext cx="343500" cy="476475"/>
            </a:xfrm>
            <a:custGeom>
              <a:rect b="b" l="l" r="r" t="t"/>
              <a:pathLst>
                <a:path extrusionOk="0" h="19059" w="13740">
                  <a:moveTo>
                    <a:pt x="0" y="0"/>
                  </a:moveTo>
                  <a:lnTo>
                    <a:pt x="1945" y="16414"/>
                  </a:lnTo>
                  <a:lnTo>
                    <a:pt x="5350" y="11885"/>
                  </a:lnTo>
                  <a:lnTo>
                    <a:pt x="9149" y="19058"/>
                  </a:lnTo>
                  <a:lnTo>
                    <a:pt x="12949" y="16444"/>
                  </a:lnTo>
                  <a:lnTo>
                    <a:pt x="7812" y="10213"/>
                  </a:lnTo>
                  <a:lnTo>
                    <a:pt x="13739" y="9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2" name="Google Shape;2012;p50"/>
          <p:cNvGrpSpPr/>
          <p:nvPr/>
        </p:nvGrpSpPr>
        <p:grpSpPr>
          <a:xfrm>
            <a:off x="7112292" y="623698"/>
            <a:ext cx="353072" cy="307791"/>
            <a:chOff x="6000718" y="3070557"/>
            <a:chExt cx="587865" cy="517731"/>
          </a:xfrm>
        </p:grpSpPr>
        <p:sp>
          <p:nvSpPr>
            <p:cNvPr id="2013" name="Google Shape;2013;p50"/>
            <p:cNvSpPr/>
            <p:nvPr/>
          </p:nvSpPr>
          <p:spPr>
            <a:xfrm>
              <a:off x="6161116" y="3104229"/>
              <a:ext cx="410235" cy="449911"/>
            </a:xfrm>
            <a:custGeom>
              <a:rect b="b" l="l" r="r" t="t"/>
              <a:pathLst>
                <a:path extrusionOk="0" h="78008" w="71098">
                  <a:moveTo>
                    <a:pt x="36108" y="3531"/>
                  </a:moveTo>
                  <a:lnTo>
                    <a:pt x="36835" y="4631"/>
                  </a:lnTo>
                  <a:cubicBezTo>
                    <a:pt x="36551" y="4826"/>
                    <a:pt x="36268" y="5039"/>
                    <a:pt x="35948" y="5217"/>
                  </a:cubicBezTo>
                  <a:cubicBezTo>
                    <a:pt x="35043" y="5749"/>
                    <a:pt x="34635" y="6459"/>
                    <a:pt x="35132" y="7488"/>
                  </a:cubicBezTo>
                  <a:cubicBezTo>
                    <a:pt x="35486" y="8208"/>
                    <a:pt x="35984" y="8561"/>
                    <a:pt x="36635" y="8561"/>
                  </a:cubicBezTo>
                  <a:cubicBezTo>
                    <a:pt x="36866" y="8561"/>
                    <a:pt x="37116" y="8517"/>
                    <a:pt x="37385" y="8428"/>
                  </a:cubicBezTo>
                  <a:cubicBezTo>
                    <a:pt x="37776" y="8304"/>
                    <a:pt x="38184" y="8198"/>
                    <a:pt x="38752" y="8056"/>
                  </a:cubicBezTo>
                  <a:lnTo>
                    <a:pt x="38752" y="8056"/>
                  </a:lnTo>
                  <a:cubicBezTo>
                    <a:pt x="38412" y="9075"/>
                    <a:pt x="37909" y="9331"/>
                    <a:pt x="37373" y="9331"/>
                  </a:cubicBezTo>
                  <a:cubicBezTo>
                    <a:pt x="36833" y="9331"/>
                    <a:pt x="36258" y="9072"/>
                    <a:pt x="35779" y="9072"/>
                  </a:cubicBezTo>
                  <a:cubicBezTo>
                    <a:pt x="35690" y="9072"/>
                    <a:pt x="35604" y="9081"/>
                    <a:pt x="35522" y="9102"/>
                  </a:cubicBezTo>
                  <a:lnTo>
                    <a:pt x="33162" y="11977"/>
                  </a:lnTo>
                  <a:lnTo>
                    <a:pt x="28585" y="11037"/>
                  </a:lnTo>
                  <a:lnTo>
                    <a:pt x="31832" y="10238"/>
                  </a:lnTo>
                  <a:cubicBezTo>
                    <a:pt x="32825" y="8162"/>
                    <a:pt x="33127" y="7062"/>
                    <a:pt x="32914" y="6228"/>
                  </a:cubicBezTo>
                  <a:lnTo>
                    <a:pt x="36108" y="3531"/>
                  </a:lnTo>
                  <a:close/>
                  <a:moveTo>
                    <a:pt x="38947" y="36232"/>
                  </a:moveTo>
                  <a:lnTo>
                    <a:pt x="38947" y="36232"/>
                  </a:lnTo>
                  <a:cubicBezTo>
                    <a:pt x="40402" y="36374"/>
                    <a:pt x="40561" y="37705"/>
                    <a:pt x="41253" y="38486"/>
                  </a:cubicBezTo>
                  <a:cubicBezTo>
                    <a:pt x="40278" y="40029"/>
                    <a:pt x="42194" y="41076"/>
                    <a:pt x="41963" y="42673"/>
                  </a:cubicBezTo>
                  <a:cubicBezTo>
                    <a:pt x="41786" y="43862"/>
                    <a:pt x="42833" y="45264"/>
                    <a:pt x="43241" y="46648"/>
                  </a:cubicBezTo>
                  <a:cubicBezTo>
                    <a:pt x="43560" y="47641"/>
                    <a:pt x="43507" y="48741"/>
                    <a:pt x="43046" y="49699"/>
                  </a:cubicBezTo>
                  <a:lnTo>
                    <a:pt x="40473" y="45760"/>
                  </a:lnTo>
                  <a:cubicBezTo>
                    <a:pt x="41449" y="42726"/>
                    <a:pt x="39160" y="39728"/>
                    <a:pt x="38947" y="36232"/>
                  </a:cubicBezTo>
                  <a:close/>
                  <a:moveTo>
                    <a:pt x="36430" y="1"/>
                  </a:moveTo>
                  <a:cubicBezTo>
                    <a:pt x="35873" y="1"/>
                    <a:pt x="35316" y="87"/>
                    <a:pt x="34759" y="284"/>
                  </a:cubicBezTo>
                  <a:cubicBezTo>
                    <a:pt x="33659" y="657"/>
                    <a:pt x="32346" y="870"/>
                    <a:pt x="31885" y="2005"/>
                  </a:cubicBezTo>
                  <a:cubicBezTo>
                    <a:pt x="31264" y="3567"/>
                    <a:pt x="29809" y="3549"/>
                    <a:pt x="28656" y="3992"/>
                  </a:cubicBezTo>
                  <a:cubicBezTo>
                    <a:pt x="26331" y="4826"/>
                    <a:pt x="26012" y="5465"/>
                    <a:pt x="27006" y="7683"/>
                  </a:cubicBezTo>
                  <a:lnTo>
                    <a:pt x="29791" y="7736"/>
                  </a:lnTo>
                  <a:lnTo>
                    <a:pt x="29046" y="10327"/>
                  </a:lnTo>
                  <a:lnTo>
                    <a:pt x="28425" y="7736"/>
                  </a:lnTo>
                  <a:lnTo>
                    <a:pt x="26633" y="11143"/>
                  </a:lnTo>
                  <a:cubicBezTo>
                    <a:pt x="25746" y="11374"/>
                    <a:pt x="24734" y="11391"/>
                    <a:pt x="24113" y="11870"/>
                  </a:cubicBezTo>
                  <a:cubicBezTo>
                    <a:pt x="22960" y="12775"/>
                    <a:pt x="21328" y="12509"/>
                    <a:pt x="20352" y="13680"/>
                  </a:cubicBezTo>
                  <a:lnTo>
                    <a:pt x="19695" y="12900"/>
                  </a:lnTo>
                  <a:lnTo>
                    <a:pt x="18808" y="14106"/>
                  </a:lnTo>
                  <a:cubicBezTo>
                    <a:pt x="18523" y="13971"/>
                    <a:pt x="18518" y="13452"/>
                    <a:pt x="18160" y="13452"/>
                  </a:cubicBezTo>
                  <a:cubicBezTo>
                    <a:pt x="18049" y="13452"/>
                    <a:pt x="17905" y="13501"/>
                    <a:pt x="17708" y="13627"/>
                  </a:cubicBezTo>
                  <a:lnTo>
                    <a:pt x="18560" y="17193"/>
                  </a:lnTo>
                  <a:cubicBezTo>
                    <a:pt x="17972" y="17718"/>
                    <a:pt x="17385" y="18062"/>
                    <a:pt x="16823" y="18062"/>
                  </a:cubicBezTo>
                  <a:cubicBezTo>
                    <a:pt x="16435" y="18062"/>
                    <a:pt x="16059" y="17897"/>
                    <a:pt x="15703" y="17513"/>
                  </a:cubicBezTo>
                  <a:cubicBezTo>
                    <a:pt x="14869" y="16626"/>
                    <a:pt x="13929" y="16750"/>
                    <a:pt x="13112" y="16643"/>
                  </a:cubicBezTo>
                  <a:lnTo>
                    <a:pt x="11196" y="21381"/>
                  </a:lnTo>
                  <a:cubicBezTo>
                    <a:pt x="11922" y="22616"/>
                    <a:pt x="12753" y="22986"/>
                    <a:pt x="13632" y="22986"/>
                  </a:cubicBezTo>
                  <a:cubicBezTo>
                    <a:pt x="14835" y="22986"/>
                    <a:pt x="16130" y="22292"/>
                    <a:pt x="17371" y="22179"/>
                  </a:cubicBezTo>
                  <a:lnTo>
                    <a:pt x="17868" y="20618"/>
                  </a:lnTo>
                  <a:cubicBezTo>
                    <a:pt x="19961" y="20600"/>
                    <a:pt x="19961" y="20600"/>
                    <a:pt x="21594" y="18879"/>
                  </a:cubicBezTo>
                  <a:lnTo>
                    <a:pt x="22587" y="19784"/>
                  </a:lnTo>
                  <a:lnTo>
                    <a:pt x="24646" y="19181"/>
                  </a:lnTo>
                  <a:lnTo>
                    <a:pt x="28762" y="24788"/>
                  </a:lnTo>
                  <a:lnTo>
                    <a:pt x="24930" y="23971"/>
                  </a:lnTo>
                  <a:lnTo>
                    <a:pt x="24930" y="23971"/>
                  </a:lnTo>
                  <a:lnTo>
                    <a:pt x="26544" y="25746"/>
                  </a:lnTo>
                  <a:cubicBezTo>
                    <a:pt x="28177" y="25604"/>
                    <a:pt x="29507" y="24930"/>
                    <a:pt x="30182" y="23209"/>
                  </a:cubicBezTo>
                  <a:cubicBezTo>
                    <a:pt x="29738" y="22747"/>
                    <a:pt x="29365" y="22321"/>
                    <a:pt x="28957" y="21949"/>
                  </a:cubicBezTo>
                  <a:cubicBezTo>
                    <a:pt x="28017" y="21150"/>
                    <a:pt x="27165" y="20352"/>
                    <a:pt x="27502" y="18400"/>
                  </a:cubicBezTo>
                  <a:lnTo>
                    <a:pt x="27502" y="18400"/>
                  </a:lnTo>
                  <a:cubicBezTo>
                    <a:pt x="28336" y="19678"/>
                    <a:pt x="28709" y="20902"/>
                    <a:pt x="29472" y="21239"/>
                  </a:cubicBezTo>
                  <a:cubicBezTo>
                    <a:pt x="30678" y="21771"/>
                    <a:pt x="30785" y="22641"/>
                    <a:pt x="30927" y="23617"/>
                  </a:cubicBezTo>
                  <a:cubicBezTo>
                    <a:pt x="31016" y="24255"/>
                    <a:pt x="30874" y="24965"/>
                    <a:pt x="31087" y="25551"/>
                  </a:cubicBezTo>
                  <a:cubicBezTo>
                    <a:pt x="31282" y="26083"/>
                    <a:pt x="31832" y="26473"/>
                    <a:pt x="32187" y="26952"/>
                  </a:cubicBezTo>
                  <a:cubicBezTo>
                    <a:pt x="32275" y="27077"/>
                    <a:pt x="32329" y="27236"/>
                    <a:pt x="32329" y="27396"/>
                  </a:cubicBezTo>
                  <a:lnTo>
                    <a:pt x="34369" y="26225"/>
                  </a:lnTo>
                  <a:cubicBezTo>
                    <a:pt x="33860" y="25322"/>
                    <a:pt x="33670" y="24632"/>
                    <a:pt x="34867" y="24632"/>
                  </a:cubicBezTo>
                  <a:cubicBezTo>
                    <a:pt x="34964" y="24632"/>
                    <a:pt x="35070" y="24636"/>
                    <a:pt x="35185" y="24646"/>
                  </a:cubicBezTo>
                  <a:cubicBezTo>
                    <a:pt x="35416" y="25462"/>
                    <a:pt x="35718" y="26189"/>
                    <a:pt x="35753" y="26917"/>
                  </a:cubicBezTo>
                  <a:cubicBezTo>
                    <a:pt x="35859" y="28390"/>
                    <a:pt x="37013" y="29011"/>
                    <a:pt x="38024" y="29224"/>
                  </a:cubicBezTo>
                  <a:cubicBezTo>
                    <a:pt x="38126" y="29247"/>
                    <a:pt x="38227" y="29254"/>
                    <a:pt x="38330" y="29254"/>
                  </a:cubicBezTo>
                  <a:cubicBezTo>
                    <a:pt x="38476" y="29254"/>
                    <a:pt x="38623" y="29240"/>
                    <a:pt x="38773" y="29240"/>
                  </a:cubicBezTo>
                  <a:cubicBezTo>
                    <a:pt x="39073" y="29240"/>
                    <a:pt x="39384" y="29296"/>
                    <a:pt x="39710" y="29632"/>
                  </a:cubicBezTo>
                  <a:cubicBezTo>
                    <a:pt x="39812" y="29734"/>
                    <a:pt x="39986" y="29769"/>
                    <a:pt x="40202" y="29769"/>
                  </a:cubicBezTo>
                  <a:cubicBezTo>
                    <a:pt x="40620" y="29769"/>
                    <a:pt x="41193" y="29637"/>
                    <a:pt x="41697" y="29614"/>
                  </a:cubicBezTo>
                  <a:lnTo>
                    <a:pt x="41697" y="29614"/>
                  </a:lnTo>
                  <a:cubicBezTo>
                    <a:pt x="41182" y="31175"/>
                    <a:pt x="41608" y="32825"/>
                    <a:pt x="39657" y="33517"/>
                  </a:cubicBezTo>
                  <a:cubicBezTo>
                    <a:pt x="37368" y="32683"/>
                    <a:pt x="34369" y="33198"/>
                    <a:pt x="32488" y="30608"/>
                  </a:cubicBezTo>
                  <a:cubicBezTo>
                    <a:pt x="32240" y="30253"/>
                    <a:pt x="31388" y="30306"/>
                    <a:pt x="30820" y="30217"/>
                  </a:cubicBezTo>
                  <a:cubicBezTo>
                    <a:pt x="30607" y="30217"/>
                    <a:pt x="30395" y="30270"/>
                    <a:pt x="30182" y="30324"/>
                  </a:cubicBezTo>
                  <a:lnTo>
                    <a:pt x="29507" y="32151"/>
                  </a:lnTo>
                  <a:cubicBezTo>
                    <a:pt x="27875" y="31246"/>
                    <a:pt x="26686" y="29969"/>
                    <a:pt x="25373" y="29259"/>
                  </a:cubicBezTo>
                  <a:cubicBezTo>
                    <a:pt x="23918" y="28496"/>
                    <a:pt x="23794" y="27431"/>
                    <a:pt x="23794" y="26456"/>
                  </a:cubicBezTo>
                  <a:cubicBezTo>
                    <a:pt x="23808" y="24745"/>
                    <a:pt x="23906" y="24354"/>
                    <a:pt x="23055" y="24354"/>
                  </a:cubicBezTo>
                  <a:cubicBezTo>
                    <a:pt x="22802" y="24354"/>
                    <a:pt x="22466" y="24388"/>
                    <a:pt x="22020" y="24433"/>
                  </a:cubicBezTo>
                  <a:cubicBezTo>
                    <a:pt x="21712" y="24458"/>
                    <a:pt x="21377" y="24558"/>
                    <a:pt x="21074" y="24558"/>
                  </a:cubicBezTo>
                  <a:cubicBezTo>
                    <a:pt x="20958" y="24558"/>
                    <a:pt x="20846" y="24543"/>
                    <a:pt x="20742" y="24504"/>
                  </a:cubicBezTo>
                  <a:cubicBezTo>
                    <a:pt x="20157" y="24291"/>
                    <a:pt x="19678" y="23670"/>
                    <a:pt x="19092" y="23546"/>
                  </a:cubicBezTo>
                  <a:cubicBezTo>
                    <a:pt x="19019" y="23530"/>
                    <a:pt x="18944" y="23524"/>
                    <a:pt x="18868" y="23524"/>
                  </a:cubicBezTo>
                  <a:cubicBezTo>
                    <a:pt x="18388" y="23524"/>
                    <a:pt x="17849" y="23788"/>
                    <a:pt x="17363" y="23788"/>
                  </a:cubicBezTo>
                  <a:cubicBezTo>
                    <a:pt x="17305" y="23788"/>
                    <a:pt x="17249" y="23784"/>
                    <a:pt x="17193" y="23776"/>
                  </a:cubicBezTo>
                  <a:cubicBezTo>
                    <a:pt x="17025" y="23751"/>
                    <a:pt x="16855" y="23741"/>
                    <a:pt x="16686" y="23741"/>
                  </a:cubicBezTo>
                  <a:cubicBezTo>
                    <a:pt x="15885" y="23741"/>
                    <a:pt x="15077" y="23971"/>
                    <a:pt x="14280" y="23971"/>
                  </a:cubicBezTo>
                  <a:cubicBezTo>
                    <a:pt x="13809" y="23971"/>
                    <a:pt x="13342" y="23890"/>
                    <a:pt x="12882" y="23634"/>
                  </a:cubicBezTo>
                  <a:cubicBezTo>
                    <a:pt x="12688" y="23891"/>
                    <a:pt x="12389" y="23939"/>
                    <a:pt x="12067" y="23939"/>
                  </a:cubicBezTo>
                  <a:cubicBezTo>
                    <a:pt x="11878" y="23939"/>
                    <a:pt x="11682" y="23923"/>
                    <a:pt x="11494" y="23923"/>
                  </a:cubicBezTo>
                  <a:cubicBezTo>
                    <a:pt x="11005" y="23923"/>
                    <a:pt x="10573" y="24032"/>
                    <a:pt x="10486" y="24823"/>
                  </a:cubicBezTo>
                  <a:cubicBezTo>
                    <a:pt x="8943" y="25125"/>
                    <a:pt x="8925" y="26935"/>
                    <a:pt x="7594" y="27644"/>
                  </a:cubicBezTo>
                  <a:cubicBezTo>
                    <a:pt x="6636" y="28159"/>
                    <a:pt x="5270" y="28461"/>
                    <a:pt x="4720" y="29365"/>
                  </a:cubicBezTo>
                  <a:cubicBezTo>
                    <a:pt x="3992" y="30554"/>
                    <a:pt x="2733" y="30874"/>
                    <a:pt x="1899" y="31779"/>
                  </a:cubicBezTo>
                  <a:cubicBezTo>
                    <a:pt x="1420" y="32311"/>
                    <a:pt x="1100" y="33021"/>
                    <a:pt x="692" y="33695"/>
                  </a:cubicBezTo>
                  <a:lnTo>
                    <a:pt x="2058" y="34529"/>
                  </a:lnTo>
                  <a:lnTo>
                    <a:pt x="0" y="40331"/>
                  </a:lnTo>
                  <a:cubicBezTo>
                    <a:pt x="568" y="41839"/>
                    <a:pt x="1828" y="42460"/>
                    <a:pt x="1579" y="43844"/>
                  </a:cubicBezTo>
                  <a:cubicBezTo>
                    <a:pt x="1526" y="44093"/>
                    <a:pt x="4542" y="47659"/>
                    <a:pt x="4720" y="47677"/>
                  </a:cubicBezTo>
                  <a:cubicBezTo>
                    <a:pt x="6407" y="47823"/>
                    <a:pt x="7973" y="48589"/>
                    <a:pt x="9698" y="48589"/>
                  </a:cubicBezTo>
                  <a:cubicBezTo>
                    <a:pt x="10059" y="48589"/>
                    <a:pt x="10428" y="48555"/>
                    <a:pt x="10806" y="48475"/>
                  </a:cubicBezTo>
                  <a:cubicBezTo>
                    <a:pt x="10987" y="48438"/>
                    <a:pt x="11194" y="48420"/>
                    <a:pt x="11413" y="48420"/>
                  </a:cubicBezTo>
                  <a:cubicBezTo>
                    <a:pt x="12352" y="48420"/>
                    <a:pt x="13516" y="48748"/>
                    <a:pt x="13875" y="49309"/>
                  </a:cubicBezTo>
                  <a:cubicBezTo>
                    <a:pt x="14692" y="50587"/>
                    <a:pt x="15916" y="50622"/>
                    <a:pt x="17140" y="51048"/>
                  </a:cubicBezTo>
                  <a:lnTo>
                    <a:pt x="16076" y="56140"/>
                  </a:lnTo>
                  <a:cubicBezTo>
                    <a:pt x="17477" y="57542"/>
                    <a:pt x="16874" y="59405"/>
                    <a:pt x="17513" y="60896"/>
                  </a:cubicBezTo>
                  <a:cubicBezTo>
                    <a:pt x="17939" y="61907"/>
                    <a:pt x="17566" y="62439"/>
                    <a:pt x="17105" y="63291"/>
                  </a:cubicBezTo>
                  <a:cubicBezTo>
                    <a:pt x="16484" y="64409"/>
                    <a:pt x="14922" y="65544"/>
                    <a:pt x="15526" y="66751"/>
                  </a:cubicBezTo>
                  <a:cubicBezTo>
                    <a:pt x="16359" y="68454"/>
                    <a:pt x="16218" y="70264"/>
                    <a:pt x="16218" y="71879"/>
                  </a:cubicBezTo>
                  <a:cubicBezTo>
                    <a:pt x="16218" y="73795"/>
                    <a:pt x="17726" y="75427"/>
                    <a:pt x="16697" y="77361"/>
                  </a:cubicBezTo>
                  <a:cubicBezTo>
                    <a:pt x="17566" y="77539"/>
                    <a:pt x="18134" y="77610"/>
                    <a:pt x="18684" y="77787"/>
                  </a:cubicBezTo>
                  <a:cubicBezTo>
                    <a:pt x="19160" y="77941"/>
                    <a:pt x="19615" y="78007"/>
                    <a:pt x="20054" y="78007"/>
                  </a:cubicBezTo>
                  <a:cubicBezTo>
                    <a:pt x="21942" y="78007"/>
                    <a:pt x="23543" y="76798"/>
                    <a:pt x="25284" y="76208"/>
                  </a:cubicBezTo>
                  <a:cubicBezTo>
                    <a:pt x="25497" y="74416"/>
                    <a:pt x="27183" y="74310"/>
                    <a:pt x="28336" y="73671"/>
                  </a:cubicBezTo>
                  <a:cubicBezTo>
                    <a:pt x="29472" y="73032"/>
                    <a:pt x="29064" y="71826"/>
                    <a:pt x="29436" y="71240"/>
                  </a:cubicBezTo>
                  <a:cubicBezTo>
                    <a:pt x="30359" y="70814"/>
                    <a:pt x="31051" y="70495"/>
                    <a:pt x="31761" y="70175"/>
                  </a:cubicBezTo>
                  <a:cubicBezTo>
                    <a:pt x="32701" y="69750"/>
                    <a:pt x="34032" y="69998"/>
                    <a:pt x="34351" y="68472"/>
                  </a:cubicBezTo>
                  <a:cubicBezTo>
                    <a:pt x="34564" y="67407"/>
                    <a:pt x="35593" y="66680"/>
                    <a:pt x="35682" y="65456"/>
                  </a:cubicBezTo>
                  <a:cubicBezTo>
                    <a:pt x="35789" y="64196"/>
                    <a:pt x="36179" y="62972"/>
                    <a:pt x="36427" y="61783"/>
                  </a:cubicBezTo>
                  <a:cubicBezTo>
                    <a:pt x="38255" y="60576"/>
                    <a:pt x="39869" y="58979"/>
                    <a:pt x="41786" y="58376"/>
                  </a:cubicBezTo>
                  <a:cubicBezTo>
                    <a:pt x="44997" y="57365"/>
                    <a:pt x="46843" y="55306"/>
                    <a:pt x="48156" y="52432"/>
                  </a:cubicBezTo>
                  <a:cubicBezTo>
                    <a:pt x="47847" y="52304"/>
                    <a:pt x="47534" y="52259"/>
                    <a:pt x="47221" y="52259"/>
                  </a:cubicBezTo>
                  <a:cubicBezTo>
                    <a:pt x="46487" y="52259"/>
                    <a:pt x="45750" y="52505"/>
                    <a:pt x="45050" y="52505"/>
                  </a:cubicBezTo>
                  <a:cubicBezTo>
                    <a:pt x="44519" y="52505"/>
                    <a:pt x="44011" y="52363"/>
                    <a:pt x="43542" y="51864"/>
                  </a:cubicBezTo>
                  <a:cubicBezTo>
                    <a:pt x="44838" y="50108"/>
                    <a:pt x="44909" y="50037"/>
                    <a:pt x="46293" y="49859"/>
                  </a:cubicBezTo>
                  <a:cubicBezTo>
                    <a:pt x="49646" y="49451"/>
                    <a:pt x="52822" y="48599"/>
                    <a:pt x="55395" y="46222"/>
                  </a:cubicBezTo>
                  <a:cubicBezTo>
                    <a:pt x="55484" y="45760"/>
                    <a:pt x="55697" y="45281"/>
                    <a:pt x="55643" y="44838"/>
                  </a:cubicBezTo>
                  <a:cubicBezTo>
                    <a:pt x="55519" y="44022"/>
                    <a:pt x="55359" y="43205"/>
                    <a:pt x="55164" y="42389"/>
                  </a:cubicBezTo>
                  <a:lnTo>
                    <a:pt x="54224" y="42886"/>
                  </a:lnTo>
                  <a:lnTo>
                    <a:pt x="53887" y="41254"/>
                  </a:lnTo>
                  <a:lnTo>
                    <a:pt x="53017" y="42655"/>
                  </a:lnTo>
                  <a:cubicBezTo>
                    <a:pt x="51775" y="40810"/>
                    <a:pt x="49327" y="39763"/>
                    <a:pt x="49735" y="36906"/>
                  </a:cubicBezTo>
                  <a:lnTo>
                    <a:pt x="49735" y="36906"/>
                  </a:lnTo>
                  <a:cubicBezTo>
                    <a:pt x="51738" y="37643"/>
                    <a:pt x="51709" y="40841"/>
                    <a:pt x="54224" y="40841"/>
                  </a:cubicBezTo>
                  <a:cubicBezTo>
                    <a:pt x="54315" y="40841"/>
                    <a:pt x="54410" y="40836"/>
                    <a:pt x="54508" y="40828"/>
                  </a:cubicBezTo>
                  <a:cubicBezTo>
                    <a:pt x="55927" y="42620"/>
                    <a:pt x="57968" y="43134"/>
                    <a:pt x="59831" y="43365"/>
                  </a:cubicBezTo>
                  <a:lnTo>
                    <a:pt x="61091" y="47286"/>
                  </a:lnTo>
                  <a:lnTo>
                    <a:pt x="62244" y="46683"/>
                  </a:lnTo>
                  <a:lnTo>
                    <a:pt x="61215" y="57010"/>
                  </a:lnTo>
                  <a:cubicBezTo>
                    <a:pt x="61641" y="57382"/>
                    <a:pt x="62102" y="57613"/>
                    <a:pt x="62208" y="57950"/>
                  </a:cubicBezTo>
                  <a:cubicBezTo>
                    <a:pt x="62350" y="58411"/>
                    <a:pt x="62226" y="58944"/>
                    <a:pt x="62226" y="59547"/>
                  </a:cubicBezTo>
                  <a:cubicBezTo>
                    <a:pt x="64054" y="58323"/>
                    <a:pt x="61783" y="56531"/>
                    <a:pt x="63397" y="55164"/>
                  </a:cubicBezTo>
                  <a:cubicBezTo>
                    <a:pt x="64338" y="54348"/>
                    <a:pt x="63894" y="52503"/>
                    <a:pt x="65420" y="51421"/>
                  </a:cubicBezTo>
                  <a:cubicBezTo>
                    <a:pt x="66236" y="50835"/>
                    <a:pt x="66627" y="49575"/>
                    <a:pt x="67407" y="48670"/>
                  </a:cubicBezTo>
                  <a:cubicBezTo>
                    <a:pt x="71098" y="31370"/>
                    <a:pt x="63805" y="13556"/>
                    <a:pt x="49451" y="3265"/>
                  </a:cubicBezTo>
                  <a:lnTo>
                    <a:pt x="47836" y="4223"/>
                  </a:lnTo>
                  <a:lnTo>
                    <a:pt x="47286" y="3425"/>
                  </a:lnTo>
                  <a:lnTo>
                    <a:pt x="45068" y="5465"/>
                  </a:lnTo>
                  <a:lnTo>
                    <a:pt x="44802" y="2963"/>
                  </a:lnTo>
                  <a:cubicBezTo>
                    <a:pt x="44483" y="4383"/>
                    <a:pt x="44412" y="5554"/>
                    <a:pt x="43383" y="6193"/>
                  </a:cubicBezTo>
                  <a:lnTo>
                    <a:pt x="41094" y="4844"/>
                  </a:lnTo>
                  <a:lnTo>
                    <a:pt x="41253" y="4702"/>
                  </a:lnTo>
                  <a:lnTo>
                    <a:pt x="43436" y="4525"/>
                  </a:lnTo>
                  <a:cubicBezTo>
                    <a:pt x="43312" y="3975"/>
                    <a:pt x="43329" y="3673"/>
                    <a:pt x="43205" y="3567"/>
                  </a:cubicBezTo>
                  <a:cubicBezTo>
                    <a:pt x="41857" y="2502"/>
                    <a:pt x="40153" y="1934"/>
                    <a:pt x="38929" y="657"/>
                  </a:cubicBezTo>
                  <a:cubicBezTo>
                    <a:pt x="38787" y="497"/>
                    <a:pt x="38592" y="390"/>
                    <a:pt x="38379" y="319"/>
                  </a:cubicBezTo>
                  <a:cubicBezTo>
                    <a:pt x="37729" y="119"/>
                    <a:pt x="37080" y="1"/>
                    <a:pt x="3643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0"/>
            <p:cNvSpPr/>
            <p:nvPr/>
          </p:nvSpPr>
          <p:spPr>
            <a:xfrm>
              <a:off x="6032245" y="3317811"/>
              <a:ext cx="62149" cy="151155"/>
            </a:xfrm>
            <a:custGeom>
              <a:rect b="b" l="l" r="r" t="t"/>
              <a:pathLst>
                <a:path extrusionOk="0" h="26208" w="10771">
                  <a:moveTo>
                    <a:pt x="266" y="1"/>
                  </a:moveTo>
                  <a:lnTo>
                    <a:pt x="266" y="1"/>
                  </a:lnTo>
                  <a:cubicBezTo>
                    <a:pt x="0" y="9316"/>
                    <a:pt x="2679" y="18489"/>
                    <a:pt x="7914" y="26208"/>
                  </a:cubicBezTo>
                  <a:lnTo>
                    <a:pt x="9014" y="25995"/>
                  </a:lnTo>
                  <a:cubicBezTo>
                    <a:pt x="9954" y="24078"/>
                    <a:pt x="9617" y="22073"/>
                    <a:pt x="9475" y="20068"/>
                  </a:cubicBezTo>
                  <a:cubicBezTo>
                    <a:pt x="9422" y="19412"/>
                    <a:pt x="9120" y="18347"/>
                    <a:pt x="9386" y="18188"/>
                  </a:cubicBezTo>
                  <a:cubicBezTo>
                    <a:pt x="10753" y="17336"/>
                    <a:pt x="10274" y="15881"/>
                    <a:pt x="10770" y="14834"/>
                  </a:cubicBezTo>
                  <a:cubicBezTo>
                    <a:pt x="9777" y="13415"/>
                    <a:pt x="8890" y="12137"/>
                    <a:pt x="7328" y="11161"/>
                  </a:cubicBezTo>
                  <a:cubicBezTo>
                    <a:pt x="5270" y="9901"/>
                    <a:pt x="3194" y="8216"/>
                    <a:pt x="3247" y="5235"/>
                  </a:cubicBezTo>
                  <a:cubicBezTo>
                    <a:pt x="3265" y="4649"/>
                    <a:pt x="2999" y="3709"/>
                    <a:pt x="2591" y="3514"/>
                  </a:cubicBezTo>
                  <a:cubicBezTo>
                    <a:pt x="1295" y="2893"/>
                    <a:pt x="479" y="1562"/>
                    <a:pt x="408" y="604"/>
                  </a:cubicBezTo>
                  <a:cubicBezTo>
                    <a:pt x="373" y="391"/>
                    <a:pt x="337" y="196"/>
                    <a:pt x="26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0"/>
            <p:cNvSpPr/>
            <p:nvPr/>
          </p:nvSpPr>
          <p:spPr>
            <a:xfrm>
              <a:off x="6189159" y="3073176"/>
              <a:ext cx="117131" cy="35868"/>
            </a:xfrm>
            <a:custGeom>
              <a:rect b="b" l="l" r="r" t="t"/>
              <a:pathLst>
                <a:path extrusionOk="0" h="6219" w="20300">
                  <a:moveTo>
                    <a:pt x="17629" y="0"/>
                  </a:moveTo>
                  <a:cubicBezTo>
                    <a:pt x="12187" y="0"/>
                    <a:pt x="6775" y="976"/>
                    <a:pt x="1651" y="2882"/>
                  </a:cubicBezTo>
                  <a:cubicBezTo>
                    <a:pt x="1207" y="3344"/>
                    <a:pt x="764" y="3823"/>
                    <a:pt x="302" y="4266"/>
                  </a:cubicBezTo>
                  <a:cubicBezTo>
                    <a:pt x="1" y="4568"/>
                    <a:pt x="231" y="5402"/>
                    <a:pt x="214" y="6218"/>
                  </a:cubicBezTo>
                  <a:cubicBezTo>
                    <a:pt x="1402" y="5473"/>
                    <a:pt x="2201" y="4834"/>
                    <a:pt x="3141" y="4408"/>
                  </a:cubicBezTo>
                  <a:cubicBezTo>
                    <a:pt x="5525" y="3347"/>
                    <a:pt x="8003" y="2632"/>
                    <a:pt x="10607" y="2632"/>
                  </a:cubicBezTo>
                  <a:cubicBezTo>
                    <a:pt x="11182" y="2632"/>
                    <a:pt x="11763" y="2666"/>
                    <a:pt x="12350" y="2740"/>
                  </a:cubicBezTo>
                  <a:cubicBezTo>
                    <a:pt x="12586" y="2362"/>
                    <a:pt x="12876" y="2257"/>
                    <a:pt x="13186" y="2257"/>
                  </a:cubicBezTo>
                  <a:cubicBezTo>
                    <a:pt x="13571" y="2257"/>
                    <a:pt x="13986" y="2419"/>
                    <a:pt x="14364" y="2419"/>
                  </a:cubicBezTo>
                  <a:cubicBezTo>
                    <a:pt x="14550" y="2419"/>
                    <a:pt x="14727" y="2379"/>
                    <a:pt x="14887" y="2261"/>
                  </a:cubicBezTo>
                  <a:cubicBezTo>
                    <a:pt x="16502" y="1072"/>
                    <a:pt x="18472" y="718"/>
                    <a:pt x="20299" y="79"/>
                  </a:cubicBezTo>
                  <a:cubicBezTo>
                    <a:pt x="19409" y="26"/>
                    <a:pt x="18519" y="0"/>
                    <a:pt x="1762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0"/>
            <p:cNvSpPr/>
            <p:nvPr/>
          </p:nvSpPr>
          <p:spPr>
            <a:xfrm>
              <a:off x="6123036" y="3116815"/>
              <a:ext cx="22734" cy="17095"/>
            </a:xfrm>
            <a:custGeom>
              <a:rect b="b" l="l" r="r" t="t"/>
              <a:pathLst>
                <a:path extrusionOk="0" h="2964" w="3940">
                  <a:moveTo>
                    <a:pt x="3940" y="1"/>
                  </a:moveTo>
                  <a:lnTo>
                    <a:pt x="3940" y="1"/>
                  </a:lnTo>
                  <a:cubicBezTo>
                    <a:pt x="2573" y="923"/>
                    <a:pt x="1260" y="1899"/>
                    <a:pt x="1" y="2964"/>
                  </a:cubicBezTo>
                  <a:cubicBezTo>
                    <a:pt x="1651" y="2839"/>
                    <a:pt x="2964" y="2094"/>
                    <a:pt x="3656" y="568"/>
                  </a:cubicBezTo>
                  <a:cubicBezTo>
                    <a:pt x="3744" y="373"/>
                    <a:pt x="3833" y="196"/>
                    <a:pt x="394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0"/>
            <p:cNvSpPr/>
            <p:nvPr/>
          </p:nvSpPr>
          <p:spPr>
            <a:xfrm>
              <a:off x="6099493" y="3152223"/>
              <a:ext cx="3999" cy="4205"/>
            </a:xfrm>
            <a:custGeom>
              <a:rect b="b" l="l" r="r" t="t"/>
              <a:pathLst>
                <a:path extrusionOk="0" h="729" w="693">
                  <a:moveTo>
                    <a:pt x="693" y="1"/>
                  </a:moveTo>
                  <a:cubicBezTo>
                    <a:pt x="462" y="231"/>
                    <a:pt x="231" y="480"/>
                    <a:pt x="1" y="728"/>
                  </a:cubicBezTo>
                  <a:cubicBezTo>
                    <a:pt x="284" y="533"/>
                    <a:pt x="533" y="285"/>
                    <a:pt x="69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0"/>
            <p:cNvSpPr/>
            <p:nvPr/>
          </p:nvSpPr>
          <p:spPr>
            <a:xfrm>
              <a:off x="6350890" y="3500386"/>
              <a:ext cx="45156" cy="42581"/>
            </a:xfrm>
            <a:custGeom>
              <a:rect b="b" l="l" r="r" t="t"/>
              <a:pathLst>
                <a:path extrusionOk="0" h="7383" w="7826">
                  <a:moveTo>
                    <a:pt x="7648" y="1"/>
                  </a:moveTo>
                  <a:lnTo>
                    <a:pt x="7648" y="1"/>
                  </a:lnTo>
                  <a:cubicBezTo>
                    <a:pt x="6488" y="417"/>
                    <a:pt x="5728" y="1543"/>
                    <a:pt x="4541" y="1543"/>
                  </a:cubicBezTo>
                  <a:cubicBezTo>
                    <a:pt x="4311" y="1543"/>
                    <a:pt x="4065" y="1501"/>
                    <a:pt x="3797" y="1403"/>
                  </a:cubicBezTo>
                  <a:cubicBezTo>
                    <a:pt x="3766" y="1397"/>
                    <a:pt x="3735" y="1395"/>
                    <a:pt x="3704" y="1395"/>
                  </a:cubicBezTo>
                  <a:cubicBezTo>
                    <a:pt x="3523" y="1395"/>
                    <a:pt x="3348" y="1482"/>
                    <a:pt x="3212" y="1633"/>
                  </a:cubicBezTo>
                  <a:cubicBezTo>
                    <a:pt x="2520" y="3567"/>
                    <a:pt x="142" y="4490"/>
                    <a:pt x="0" y="7045"/>
                  </a:cubicBezTo>
                  <a:lnTo>
                    <a:pt x="1633" y="7382"/>
                  </a:lnTo>
                  <a:cubicBezTo>
                    <a:pt x="2662" y="6353"/>
                    <a:pt x="3655" y="5306"/>
                    <a:pt x="4844" y="4419"/>
                  </a:cubicBezTo>
                  <a:cubicBezTo>
                    <a:pt x="6211" y="3390"/>
                    <a:pt x="7825" y="2219"/>
                    <a:pt x="764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0"/>
            <p:cNvSpPr/>
            <p:nvPr/>
          </p:nvSpPr>
          <p:spPr>
            <a:xfrm>
              <a:off x="6263064" y="3138409"/>
              <a:ext cx="28469" cy="38688"/>
            </a:xfrm>
            <a:custGeom>
              <a:rect b="b" l="l" r="r" t="t"/>
              <a:pathLst>
                <a:path extrusionOk="0" h="6708" w="4934">
                  <a:moveTo>
                    <a:pt x="2094" y="0"/>
                  </a:moveTo>
                  <a:lnTo>
                    <a:pt x="2094" y="0"/>
                  </a:lnTo>
                  <a:cubicBezTo>
                    <a:pt x="0" y="1420"/>
                    <a:pt x="3052" y="2467"/>
                    <a:pt x="1988" y="4454"/>
                  </a:cubicBezTo>
                  <a:lnTo>
                    <a:pt x="817" y="4756"/>
                  </a:lnTo>
                  <a:cubicBezTo>
                    <a:pt x="1243" y="6707"/>
                    <a:pt x="2822" y="6228"/>
                    <a:pt x="3851" y="6619"/>
                  </a:cubicBezTo>
                  <a:lnTo>
                    <a:pt x="4933" y="5430"/>
                  </a:lnTo>
                  <a:cubicBezTo>
                    <a:pt x="4685" y="3993"/>
                    <a:pt x="2768" y="2875"/>
                    <a:pt x="4206" y="1207"/>
                  </a:cubicBezTo>
                  <a:cubicBezTo>
                    <a:pt x="3883" y="979"/>
                    <a:pt x="3846" y="221"/>
                    <a:pt x="3400" y="221"/>
                  </a:cubicBezTo>
                  <a:cubicBezTo>
                    <a:pt x="3257" y="221"/>
                    <a:pt x="3072" y="299"/>
                    <a:pt x="2822" y="497"/>
                  </a:cubicBezTo>
                  <a:cubicBezTo>
                    <a:pt x="2815" y="502"/>
                    <a:pt x="2807" y="505"/>
                    <a:pt x="2796" y="505"/>
                  </a:cubicBezTo>
                  <a:cubicBezTo>
                    <a:pt x="2667" y="505"/>
                    <a:pt x="2259" y="115"/>
                    <a:pt x="209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0"/>
            <p:cNvSpPr/>
            <p:nvPr/>
          </p:nvSpPr>
          <p:spPr>
            <a:xfrm>
              <a:off x="6251907" y="3097504"/>
              <a:ext cx="26011" cy="13686"/>
            </a:xfrm>
            <a:custGeom>
              <a:rect b="b" l="l" r="r" t="t"/>
              <a:pathLst>
                <a:path extrusionOk="0" h="2373" w="4508">
                  <a:moveTo>
                    <a:pt x="1606" y="0"/>
                  </a:moveTo>
                  <a:cubicBezTo>
                    <a:pt x="1091" y="0"/>
                    <a:pt x="558" y="171"/>
                    <a:pt x="0" y="723"/>
                  </a:cubicBezTo>
                  <a:cubicBezTo>
                    <a:pt x="430" y="1555"/>
                    <a:pt x="972" y="2195"/>
                    <a:pt x="1679" y="2195"/>
                  </a:cubicBezTo>
                  <a:cubicBezTo>
                    <a:pt x="1906" y="2195"/>
                    <a:pt x="2151" y="2129"/>
                    <a:pt x="2414" y="1982"/>
                  </a:cubicBezTo>
                  <a:cubicBezTo>
                    <a:pt x="2981" y="1663"/>
                    <a:pt x="4507" y="2373"/>
                    <a:pt x="4064" y="456"/>
                  </a:cubicBezTo>
                  <a:lnTo>
                    <a:pt x="4064" y="456"/>
                  </a:lnTo>
                  <a:cubicBezTo>
                    <a:pt x="4046" y="457"/>
                    <a:pt x="4028" y="457"/>
                    <a:pt x="4010" y="457"/>
                  </a:cubicBezTo>
                  <a:cubicBezTo>
                    <a:pt x="3239" y="457"/>
                    <a:pt x="2447" y="0"/>
                    <a:pt x="160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0"/>
            <p:cNvSpPr/>
            <p:nvPr/>
          </p:nvSpPr>
          <p:spPr>
            <a:xfrm>
              <a:off x="6251498" y="3152108"/>
              <a:ext cx="21609" cy="17008"/>
            </a:xfrm>
            <a:custGeom>
              <a:rect b="b" l="l" r="r" t="t"/>
              <a:pathLst>
                <a:path extrusionOk="0" h="2949" w="3745">
                  <a:moveTo>
                    <a:pt x="1345" y="1"/>
                  </a:moveTo>
                  <a:cubicBezTo>
                    <a:pt x="985" y="1"/>
                    <a:pt x="770" y="142"/>
                    <a:pt x="568" y="429"/>
                  </a:cubicBezTo>
                  <a:cubicBezTo>
                    <a:pt x="213" y="943"/>
                    <a:pt x="249" y="1706"/>
                    <a:pt x="0" y="2948"/>
                  </a:cubicBezTo>
                  <a:lnTo>
                    <a:pt x="3744" y="695"/>
                  </a:lnTo>
                  <a:cubicBezTo>
                    <a:pt x="2515" y="235"/>
                    <a:pt x="1810" y="1"/>
                    <a:pt x="134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0"/>
            <p:cNvSpPr/>
            <p:nvPr/>
          </p:nvSpPr>
          <p:spPr>
            <a:xfrm>
              <a:off x="6000718" y="3070557"/>
              <a:ext cx="587865" cy="517731"/>
            </a:xfrm>
            <a:custGeom>
              <a:rect b="b" l="l" r="r" t="t"/>
              <a:pathLst>
                <a:path extrusionOk="0" h="89767" w="101883">
                  <a:moveTo>
                    <a:pt x="50267" y="444"/>
                  </a:moveTo>
                  <a:cubicBezTo>
                    <a:pt x="55590" y="462"/>
                    <a:pt x="60878" y="1384"/>
                    <a:pt x="65881" y="3177"/>
                  </a:cubicBezTo>
                  <a:cubicBezTo>
                    <a:pt x="89445" y="11622"/>
                    <a:pt x="101883" y="37138"/>
                    <a:pt x="93614" y="60186"/>
                  </a:cubicBezTo>
                  <a:cubicBezTo>
                    <a:pt x="87173" y="78160"/>
                    <a:pt x="70033" y="89321"/>
                    <a:pt x="51598" y="89321"/>
                  </a:cubicBezTo>
                  <a:cubicBezTo>
                    <a:pt x="46275" y="89321"/>
                    <a:pt x="41005" y="88381"/>
                    <a:pt x="36002" y="86588"/>
                  </a:cubicBezTo>
                  <a:cubicBezTo>
                    <a:pt x="12421" y="78143"/>
                    <a:pt x="0" y="52628"/>
                    <a:pt x="8251" y="29597"/>
                  </a:cubicBezTo>
                  <a:cubicBezTo>
                    <a:pt x="14692" y="11605"/>
                    <a:pt x="31850" y="444"/>
                    <a:pt x="50267" y="444"/>
                  </a:cubicBezTo>
                  <a:close/>
                  <a:moveTo>
                    <a:pt x="50267" y="0"/>
                  </a:moveTo>
                  <a:cubicBezTo>
                    <a:pt x="45672" y="0"/>
                    <a:pt x="41094" y="692"/>
                    <a:pt x="36711" y="2041"/>
                  </a:cubicBezTo>
                  <a:cubicBezTo>
                    <a:pt x="32364" y="3372"/>
                    <a:pt x="28265" y="5359"/>
                    <a:pt x="24504" y="7896"/>
                  </a:cubicBezTo>
                  <a:cubicBezTo>
                    <a:pt x="11640" y="16644"/>
                    <a:pt x="4347" y="31531"/>
                    <a:pt x="5341" y="47056"/>
                  </a:cubicBezTo>
                  <a:cubicBezTo>
                    <a:pt x="5714" y="52858"/>
                    <a:pt x="7222" y="58536"/>
                    <a:pt x="9777" y="63753"/>
                  </a:cubicBezTo>
                  <a:cubicBezTo>
                    <a:pt x="12350" y="69022"/>
                    <a:pt x="15898" y="73760"/>
                    <a:pt x="20245" y="77681"/>
                  </a:cubicBezTo>
                  <a:cubicBezTo>
                    <a:pt x="28930" y="85568"/>
                    <a:pt x="40125" y="89766"/>
                    <a:pt x="51538" y="89766"/>
                  </a:cubicBezTo>
                  <a:cubicBezTo>
                    <a:pt x="56096" y="89766"/>
                    <a:pt x="60690" y="89097"/>
                    <a:pt x="65172" y="87724"/>
                  </a:cubicBezTo>
                  <a:cubicBezTo>
                    <a:pt x="69501" y="86376"/>
                    <a:pt x="73618" y="84406"/>
                    <a:pt x="77361" y="81851"/>
                  </a:cubicBezTo>
                  <a:cubicBezTo>
                    <a:pt x="90225" y="73121"/>
                    <a:pt x="97518" y="58234"/>
                    <a:pt x="96524" y="42709"/>
                  </a:cubicBezTo>
                  <a:cubicBezTo>
                    <a:pt x="96152" y="36907"/>
                    <a:pt x="94643" y="31229"/>
                    <a:pt x="92088" y="26012"/>
                  </a:cubicBezTo>
                  <a:cubicBezTo>
                    <a:pt x="89533" y="20743"/>
                    <a:pt x="85985" y="16005"/>
                    <a:pt x="81620" y="12084"/>
                  </a:cubicBezTo>
                  <a:cubicBezTo>
                    <a:pt x="73032" y="4330"/>
                    <a:pt x="61854" y="36"/>
                    <a:pt x="50285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3" name="Google Shape;2023;p50"/>
          <p:cNvSpPr/>
          <p:nvPr/>
        </p:nvSpPr>
        <p:spPr>
          <a:xfrm>
            <a:off x="534208" y="2372767"/>
            <a:ext cx="357274" cy="356797"/>
          </a:xfrm>
          <a:custGeom>
            <a:rect b="b" l="l" r="r" t="t"/>
            <a:pathLst>
              <a:path extrusionOk="0" h="11957" w="11973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50"/>
          <p:cNvSpPr txBox="1"/>
          <p:nvPr/>
        </p:nvSpPr>
        <p:spPr>
          <a:xfrm>
            <a:off x="1059950" y="1517950"/>
            <a:ext cx="3150900" cy="1389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CONSISTENT</a:t>
            </a:r>
            <a:endParaRPr b="1"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Standardized environment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Portable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25" name="Google Shape;2025;p50"/>
          <p:cNvSpPr/>
          <p:nvPr/>
        </p:nvSpPr>
        <p:spPr>
          <a:xfrm>
            <a:off x="4616985" y="1517956"/>
            <a:ext cx="694200" cy="4572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02</a:t>
            </a:r>
            <a:endParaRPr b="1" sz="3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26" name="Google Shape;2026;p50"/>
          <p:cNvSpPr/>
          <p:nvPr/>
        </p:nvSpPr>
        <p:spPr>
          <a:xfrm>
            <a:off x="4614352" y="2212898"/>
            <a:ext cx="694200" cy="694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50"/>
          <p:cNvSpPr txBox="1"/>
          <p:nvPr/>
        </p:nvSpPr>
        <p:spPr>
          <a:xfrm>
            <a:off x="5311175" y="1517949"/>
            <a:ext cx="3154800" cy="1389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LIGHTWEIGHT</a:t>
            </a:r>
            <a:endParaRPr b="1"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Shares host resources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Only runs packaged app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28" name="Google Shape;2028;p50"/>
          <p:cNvSpPr/>
          <p:nvPr/>
        </p:nvSpPr>
        <p:spPr>
          <a:xfrm>
            <a:off x="4803634" y="2448899"/>
            <a:ext cx="340221" cy="204858"/>
          </a:xfrm>
          <a:custGeom>
            <a:rect b="b" l="l" r="r" t="t"/>
            <a:pathLst>
              <a:path extrusionOk="0" h="11638" w="19328">
                <a:moveTo>
                  <a:pt x="8612" y="1133"/>
                </a:moveTo>
                <a:cubicBezTo>
                  <a:pt x="8920" y="1133"/>
                  <a:pt x="9222" y="1172"/>
                  <a:pt x="9518" y="1251"/>
                </a:cubicBezTo>
                <a:cubicBezTo>
                  <a:pt x="10710" y="1571"/>
                  <a:pt x="11674" y="2492"/>
                  <a:pt x="12093" y="3718"/>
                </a:cubicBezTo>
                <a:cubicBezTo>
                  <a:pt x="12176" y="3959"/>
                  <a:pt x="12399" y="4099"/>
                  <a:pt x="12630" y="4099"/>
                </a:cubicBezTo>
                <a:cubicBezTo>
                  <a:pt x="12743" y="4099"/>
                  <a:pt x="12858" y="4065"/>
                  <a:pt x="12960" y="3992"/>
                </a:cubicBezTo>
                <a:cubicBezTo>
                  <a:pt x="13506" y="3597"/>
                  <a:pt x="14165" y="3382"/>
                  <a:pt x="14838" y="3382"/>
                </a:cubicBezTo>
                <a:cubicBezTo>
                  <a:pt x="14844" y="3382"/>
                  <a:pt x="14850" y="3382"/>
                  <a:pt x="14856" y="3382"/>
                </a:cubicBezTo>
                <a:cubicBezTo>
                  <a:pt x="15360" y="3382"/>
                  <a:pt x="15858" y="3506"/>
                  <a:pt x="16308" y="3742"/>
                </a:cubicBezTo>
                <a:cubicBezTo>
                  <a:pt x="17471" y="4346"/>
                  <a:pt x="18193" y="5572"/>
                  <a:pt x="18193" y="6942"/>
                </a:cubicBezTo>
                <a:cubicBezTo>
                  <a:pt x="18193" y="8908"/>
                  <a:pt x="16689" y="10505"/>
                  <a:pt x="14838" y="10505"/>
                </a:cubicBezTo>
                <a:lnTo>
                  <a:pt x="3905" y="10505"/>
                </a:lnTo>
                <a:cubicBezTo>
                  <a:pt x="2377" y="10505"/>
                  <a:pt x="1133" y="9183"/>
                  <a:pt x="1133" y="7558"/>
                </a:cubicBezTo>
                <a:cubicBezTo>
                  <a:pt x="1133" y="5931"/>
                  <a:pt x="2377" y="4611"/>
                  <a:pt x="3905" y="4611"/>
                </a:cubicBezTo>
                <a:cubicBezTo>
                  <a:pt x="4053" y="4611"/>
                  <a:pt x="4200" y="4623"/>
                  <a:pt x="4345" y="4648"/>
                </a:cubicBezTo>
                <a:cubicBezTo>
                  <a:pt x="4378" y="4653"/>
                  <a:pt x="4410" y="4656"/>
                  <a:pt x="4442" y="4656"/>
                </a:cubicBezTo>
                <a:cubicBezTo>
                  <a:pt x="4704" y="4656"/>
                  <a:pt x="4941" y="4473"/>
                  <a:pt x="4995" y="4207"/>
                </a:cubicBezTo>
                <a:cubicBezTo>
                  <a:pt x="5369" y="2425"/>
                  <a:pt x="6891" y="1133"/>
                  <a:pt x="8612" y="1133"/>
                </a:cubicBezTo>
                <a:close/>
                <a:moveTo>
                  <a:pt x="8612" y="1"/>
                </a:moveTo>
                <a:cubicBezTo>
                  <a:pt x="7489" y="4"/>
                  <a:pt x="6405" y="408"/>
                  <a:pt x="5553" y="1142"/>
                </a:cubicBezTo>
                <a:cubicBezTo>
                  <a:pt x="4832" y="1764"/>
                  <a:pt x="4300" y="2573"/>
                  <a:pt x="4016" y="3479"/>
                </a:cubicBezTo>
                <a:lnTo>
                  <a:pt x="3905" y="3479"/>
                </a:lnTo>
                <a:cubicBezTo>
                  <a:pt x="1752" y="3479"/>
                  <a:pt x="0" y="5309"/>
                  <a:pt x="0" y="7558"/>
                </a:cubicBezTo>
                <a:cubicBezTo>
                  <a:pt x="0" y="9808"/>
                  <a:pt x="1752" y="11638"/>
                  <a:pt x="3905" y="11638"/>
                </a:cubicBezTo>
                <a:lnTo>
                  <a:pt x="14838" y="11638"/>
                </a:lnTo>
                <a:cubicBezTo>
                  <a:pt x="17314" y="11638"/>
                  <a:pt x="19325" y="9533"/>
                  <a:pt x="19325" y="6945"/>
                </a:cubicBezTo>
                <a:cubicBezTo>
                  <a:pt x="19328" y="6064"/>
                  <a:pt x="19089" y="5197"/>
                  <a:pt x="18636" y="4442"/>
                </a:cubicBezTo>
                <a:cubicBezTo>
                  <a:pt x="18202" y="3718"/>
                  <a:pt x="17577" y="3129"/>
                  <a:pt x="16831" y="2736"/>
                </a:cubicBezTo>
                <a:cubicBezTo>
                  <a:pt x="16206" y="2412"/>
                  <a:pt x="15522" y="2249"/>
                  <a:pt x="14838" y="2249"/>
                </a:cubicBezTo>
                <a:cubicBezTo>
                  <a:pt x="14173" y="2249"/>
                  <a:pt x="13508" y="2403"/>
                  <a:pt x="12896" y="2709"/>
                </a:cubicBezTo>
                <a:cubicBezTo>
                  <a:pt x="12265" y="1447"/>
                  <a:pt x="11151" y="514"/>
                  <a:pt x="9811" y="158"/>
                </a:cubicBezTo>
                <a:cubicBezTo>
                  <a:pt x="9421" y="55"/>
                  <a:pt x="9016" y="1"/>
                  <a:pt x="86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029" name="Google Shape;2029;p50"/>
          <p:cNvSpPr/>
          <p:nvPr/>
        </p:nvSpPr>
        <p:spPr>
          <a:xfrm>
            <a:off x="369385" y="3041128"/>
            <a:ext cx="694200" cy="4572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03</a:t>
            </a:r>
            <a:endParaRPr b="1" sz="3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30" name="Google Shape;2030;p50"/>
          <p:cNvSpPr/>
          <p:nvPr/>
        </p:nvSpPr>
        <p:spPr>
          <a:xfrm>
            <a:off x="369386" y="3735941"/>
            <a:ext cx="694200" cy="694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50"/>
          <p:cNvSpPr txBox="1"/>
          <p:nvPr/>
        </p:nvSpPr>
        <p:spPr>
          <a:xfrm>
            <a:off x="1063575" y="3041150"/>
            <a:ext cx="3150900" cy="1389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ISOLATED</a:t>
            </a:r>
            <a:endParaRPr b="1"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No external dependencies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No remnants on delete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32" name="Google Shape;2032;p50"/>
          <p:cNvSpPr/>
          <p:nvPr/>
        </p:nvSpPr>
        <p:spPr>
          <a:xfrm>
            <a:off x="4620610" y="3041143"/>
            <a:ext cx="694200" cy="4572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04</a:t>
            </a:r>
            <a:endParaRPr b="1" sz="3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33" name="Google Shape;2033;p50"/>
          <p:cNvSpPr/>
          <p:nvPr/>
        </p:nvSpPr>
        <p:spPr>
          <a:xfrm>
            <a:off x="4617977" y="3736086"/>
            <a:ext cx="694200" cy="69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50"/>
          <p:cNvSpPr txBox="1"/>
          <p:nvPr/>
        </p:nvSpPr>
        <p:spPr>
          <a:xfrm>
            <a:off x="5314800" y="3041137"/>
            <a:ext cx="3154800" cy="1389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SPEEDY</a:t>
            </a:r>
            <a:endParaRPr b="1"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No boot sequence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Low resource overhead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2035" name="Google Shape;2035;p50"/>
          <p:cNvGrpSpPr/>
          <p:nvPr/>
        </p:nvGrpSpPr>
        <p:grpSpPr>
          <a:xfrm>
            <a:off x="558086" y="3909447"/>
            <a:ext cx="309517" cy="348071"/>
            <a:chOff x="2523000" y="1954875"/>
            <a:chExt cx="262325" cy="295000"/>
          </a:xfrm>
        </p:grpSpPr>
        <p:sp>
          <p:nvSpPr>
            <p:cNvPr id="2036" name="Google Shape;2036;p50"/>
            <p:cNvSpPr/>
            <p:nvPr/>
          </p:nvSpPr>
          <p:spPr>
            <a:xfrm>
              <a:off x="2523000" y="1954875"/>
              <a:ext cx="262325" cy="295000"/>
            </a:xfrm>
            <a:custGeom>
              <a:rect b="b" l="l" r="r" t="t"/>
              <a:pathLst>
                <a:path extrusionOk="0" h="11800" w="10493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0"/>
            <p:cNvSpPr/>
            <p:nvPr/>
          </p:nvSpPr>
          <p:spPr>
            <a:xfrm>
              <a:off x="2595475" y="2024575"/>
              <a:ext cx="122100" cy="138650"/>
            </a:xfrm>
            <a:custGeom>
              <a:rect b="b" l="l" r="r" t="t"/>
              <a:pathLst>
                <a:path extrusionOk="0" h="5546" w="4884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8" name="Google Shape;2038;p50"/>
          <p:cNvGrpSpPr/>
          <p:nvPr/>
        </p:nvGrpSpPr>
        <p:grpSpPr>
          <a:xfrm>
            <a:off x="4790143" y="3913252"/>
            <a:ext cx="342615" cy="340186"/>
            <a:chOff x="890400" y="4399350"/>
            <a:chExt cx="486600" cy="483150"/>
          </a:xfrm>
        </p:grpSpPr>
        <p:sp>
          <p:nvSpPr>
            <p:cNvPr id="2039" name="Google Shape;2039;p50"/>
            <p:cNvSpPr/>
            <p:nvPr/>
          </p:nvSpPr>
          <p:spPr>
            <a:xfrm>
              <a:off x="1125300" y="4503075"/>
              <a:ext cx="153800" cy="141650"/>
            </a:xfrm>
            <a:custGeom>
              <a:rect b="b" l="l" r="r" t="t"/>
              <a:pathLst>
                <a:path extrusionOk="0" h="5666" w="6152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0" name="Google Shape;2040;p50"/>
            <p:cNvSpPr/>
            <p:nvPr/>
          </p:nvSpPr>
          <p:spPr>
            <a:xfrm>
              <a:off x="890400" y="4399350"/>
              <a:ext cx="486600" cy="483150"/>
            </a:xfrm>
            <a:custGeom>
              <a:rect b="b" l="l" r="r" t="t"/>
              <a:pathLst>
                <a:path extrusionOk="0" h="19326" w="19464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1" name="Google Shape;2041;p50"/>
            <p:cNvSpPr/>
            <p:nvPr/>
          </p:nvSpPr>
          <p:spPr>
            <a:xfrm>
              <a:off x="1106975" y="4639875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6" name="Google Shape;2046;p51"/>
          <p:cNvGrpSpPr/>
          <p:nvPr/>
        </p:nvGrpSpPr>
        <p:grpSpPr>
          <a:xfrm>
            <a:off x="1126517" y="1483050"/>
            <a:ext cx="6890965" cy="2177374"/>
            <a:chOff x="494881" y="1057250"/>
            <a:chExt cx="6890965" cy="2177374"/>
          </a:xfrm>
        </p:grpSpPr>
        <p:sp>
          <p:nvSpPr>
            <p:cNvPr id="2047" name="Google Shape;2047;p51"/>
            <p:cNvSpPr/>
            <p:nvPr/>
          </p:nvSpPr>
          <p:spPr>
            <a:xfrm>
              <a:off x="495026" y="1057250"/>
              <a:ext cx="6890820" cy="2177374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1"/>
            <p:cNvSpPr/>
            <p:nvPr/>
          </p:nvSpPr>
          <p:spPr>
            <a:xfrm flipH="1">
              <a:off x="494881" y="1057250"/>
              <a:ext cx="6890820" cy="27055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9" name="Google Shape;2049;p51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2050" name="Google Shape;2050;p51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2051" name="Google Shape;2051;p51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51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51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54" name="Google Shape;2054;p51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2055" name="Google Shape;2055;p51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51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57" name="Google Shape;2057;p51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2058" name="Google Shape;2058;p51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9" name="Google Shape;2059;p51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60" name="Google Shape;2060;p51"/>
          <p:cNvSpPr/>
          <p:nvPr/>
        </p:nvSpPr>
        <p:spPr>
          <a:xfrm flipH="1">
            <a:off x="874788" y="2054579"/>
            <a:ext cx="1313100" cy="1313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51"/>
          <p:cNvSpPr txBox="1"/>
          <p:nvPr>
            <p:ph type="title"/>
          </p:nvPr>
        </p:nvSpPr>
        <p:spPr>
          <a:xfrm>
            <a:off x="2349850" y="2011350"/>
            <a:ext cx="55152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DATA VIZ.</a:t>
            </a:r>
            <a:endParaRPr sz="6400"/>
          </a:p>
        </p:txBody>
      </p:sp>
      <p:sp>
        <p:nvSpPr>
          <p:cNvPr id="2062" name="Google Shape;2062;p51"/>
          <p:cNvSpPr txBox="1"/>
          <p:nvPr>
            <p:ph idx="2" type="title"/>
          </p:nvPr>
        </p:nvSpPr>
        <p:spPr>
          <a:xfrm>
            <a:off x="874788" y="2247779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3" name="Google Shape;2063;p51"/>
          <p:cNvSpPr txBox="1"/>
          <p:nvPr>
            <p:ph idx="1" type="subTitle"/>
          </p:nvPr>
        </p:nvSpPr>
        <p:spPr>
          <a:xfrm>
            <a:off x="2349851" y="2974375"/>
            <a:ext cx="5515200" cy="3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Easily view collected data</a:t>
            </a:r>
            <a:endParaRPr/>
          </a:p>
        </p:txBody>
      </p:sp>
      <p:pic>
        <p:nvPicPr>
          <p:cNvPr id="2064" name="Google Shape;206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5" y="253325"/>
            <a:ext cx="1572550" cy="1064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5" name="Google Shape;2065;p51"/>
          <p:cNvGrpSpPr/>
          <p:nvPr/>
        </p:nvGrpSpPr>
        <p:grpSpPr>
          <a:xfrm>
            <a:off x="7604033" y="69"/>
            <a:ext cx="1313099" cy="1412557"/>
            <a:chOff x="-2060175" y="2768875"/>
            <a:chExt cx="291450" cy="292225"/>
          </a:xfrm>
        </p:grpSpPr>
        <p:sp>
          <p:nvSpPr>
            <p:cNvPr id="2066" name="Google Shape;2066;p51"/>
            <p:cNvSpPr/>
            <p:nvPr/>
          </p:nvSpPr>
          <p:spPr>
            <a:xfrm>
              <a:off x="-206017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1"/>
            <p:cNvSpPr/>
            <p:nvPr/>
          </p:nvSpPr>
          <p:spPr>
            <a:xfrm>
              <a:off x="-2008975" y="2855525"/>
              <a:ext cx="189050" cy="84500"/>
            </a:xfrm>
            <a:custGeom>
              <a:rect b="b" l="l" r="r" t="t"/>
              <a:pathLst>
                <a:path extrusionOk="0" h="3380" w="7562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8" name="Google Shape;2068;p51"/>
          <p:cNvSpPr/>
          <p:nvPr/>
        </p:nvSpPr>
        <p:spPr>
          <a:xfrm>
            <a:off x="8199075" y="1218400"/>
            <a:ext cx="123000" cy="117300"/>
          </a:xfrm>
          <a:prstGeom prst="rect">
            <a:avLst/>
          </a:prstGeom>
          <a:solidFill>
            <a:srgbClr val="B3DFFF"/>
          </a:solidFill>
          <a:ln cap="flat" cmpd="sng" w="19050">
            <a:solidFill>
              <a:srgbClr val="0B37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51"/>
          <p:cNvSpPr/>
          <p:nvPr/>
        </p:nvSpPr>
        <p:spPr>
          <a:xfrm>
            <a:off x="7684550" y="73400"/>
            <a:ext cx="1159200" cy="117300"/>
          </a:xfrm>
          <a:prstGeom prst="rect">
            <a:avLst/>
          </a:prstGeom>
          <a:solidFill>
            <a:srgbClr val="B3DFFF"/>
          </a:solidFill>
          <a:ln cap="flat" cmpd="sng" w="19050">
            <a:solidFill>
              <a:srgbClr val="0B37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51"/>
          <p:cNvSpPr/>
          <p:nvPr/>
        </p:nvSpPr>
        <p:spPr>
          <a:xfrm>
            <a:off x="646825" y="605775"/>
            <a:ext cx="1022440" cy="768460"/>
          </a:xfrm>
          <a:custGeom>
            <a:rect b="b" l="l" r="r" t="t"/>
            <a:pathLst>
              <a:path extrusionOk="0" h="9704" w="11783">
                <a:moveTo>
                  <a:pt x="3781" y="757"/>
                </a:moveTo>
                <a:cubicBezTo>
                  <a:pt x="3970" y="757"/>
                  <a:pt x="4127" y="914"/>
                  <a:pt x="4127" y="1103"/>
                </a:cubicBezTo>
                <a:lnTo>
                  <a:pt x="4127" y="1481"/>
                </a:lnTo>
                <a:lnTo>
                  <a:pt x="3434" y="1481"/>
                </a:lnTo>
                <a:lnTo>
                  <a:pt x="3434" y="1103"/>
                </a:lnTo>
                <a:cubicBezTo>
                  <a:pt x="3434" y="914"/>
                  <a:pt x="3592" y="757"/>
                  <a:pt x="3781" y="757"/>
                </a:cubicBezTo>
                <a:close/>
                <a:moveTo>
                  <a:pt x="9137" y="2804"/>
                </a:moveTo>
                <a:cubicBezTo>
                  <a:pt x="9515" y="2836"/>
                  <a:pt x="9924" y="3088"/>
                  <a:pt x="10082" y="3466"/>
                </a:cubicBezTo>
                <a:lnTo>
                  <a:pt x="10932" y="5608"/>
                </a:lnTo>
                <a:lnTo>
                  <a:pt x="9357" y="5608"/>
                </a:lnTo>
                <a:cubicBezTo>
                  <a:pt x="9168" y="5608"/>
                  <a:pt x="9010" y="5451"/>
                  <a:pt x="9010" y="5262"/>
                </a:cubicBezTo>
                <a:lnTo>
                  <a:pt x="9010" y="2804"/>
                </a:lnTo>
                <a:close/>
                <a:moveTo>
                  <a:pt x="6522" y="2143"/>
                </a:moveTo>
                <a:cubicBezTo>
                  <a:pt x="6742" y="2143"/>
                  <a:pt x="6900" y="2300"/>
                  <a:pt x="6900" y="2489"/>
                </a:cubicBezTo>
                <a:lnTo>
                  <a:pt x="6900" y="6301"/>
                </a:lnTo>
                <a:lnTo>
                  <a:pt x="630" y="6301"/>
                </a:lnTo>
                <a:lnTo>
                  <a:pt x="630" y="2489"/>
                </a:lnTo>
                <a:cubicBezTo>
                  <a:pt x="630" y="2300"/>
                  <a:pt x="788" y="2143"/>
                  <a:pt x="977" y="2143"/>
                </a:cubicBezTo>
                <a:close/>
                <a:moveTo>
                  <a:pt x="6900" y="7026"/>
                </a:moveTo>
                <a:lnTo>
                  <a:pt x="6900" y="8412"/>
                </a:lnTo>
                <a:lnTo>
                  <a:pt x="3340" y="8412"/>
                </a:lnTo>
                <a:cubicBezTo>
                  <a:pt x="3182" y="8003"/>
                  <a:pt x="2836" y="7688"/>
                  <a:pt x="2363" y="7688"/>
                </a:cubicBezTo>
                <a:cubicBezTo>
                  <a:pt x="1890" y="7688"/>
                  <a:pt x="1544" y="7971"/>
                  <a:pt x="1386" y="8412"/>
                </a:cubicBezTo>
                <a:lnTo>
                  <a:pt x="977" y="8412"/>
                </a:lnTo>
                <a:cubicBezTo>
                  <a:pt x="788" y="8412"/>
                  <a:pt x="630" y="8255"/>
                  <a:pt x="630" y="8034"/>
                </a:cubicBezTo>
                <a:lnTo>
                  <a:pt x="630" y="7026"/>
                </a:lnTo>
                <a:close/>
                <a:moveTo>
                  <a:pt x="8349" y="2836"/>
                </a:moveTo>
                <a:lnTo>
                  <a:pt x="8349" y="5293"/>
                </a:lnTo>
                <a:cubicBezTo>
                  <a:pt x="8349" y="5892"/>
                  <a:pt x="8821" y="6301"/>
                  <a:pt x="9357" y="6301"/>
                </a:cubicBezTo>
                <a:lnTo>
                  <a:pt x="11090" y="6301"/>
                </a:lnTo>
                <a:lnTo>
                  <a:pt x="11090" y="7026"/>
                </a:lnTo>
                <a:lnTo>
                  <a:pt x="10743" y="7026"/>
                </a:lnTo>
                <a:cubicBezTo>
                  <a:pt x="10554" y="7026"/>
                  <a:pt x="10397" y="7184"/>
                  <a:pt x="10397" y="7373"/>
                </a:cubicBezTo>
                <a:cubicBezTo>
                  <a:pt x="10397" y="7562"/>
                  <a:pt x="10554" y="7719"/>
                  <a:pt x="10743" y="7719"/>
                </a:cubicBezTo>
                <a:lnTo>
                  <a:pt x="11090" y="7719"/>
                </a:lnTo>
                <a:lnTo>
                  <a:pt x="11090" y="8097"/>
                </a:lnTo>
                <a:cubicBezTo>
                  <a:pt x="11090" y="8255"/>
                  <a:pt x="10932" y="8412"/>
                  <a:pt x="10743" y="8412"/>
                </a:cubicBezTo>
                <a:lnTo>
                  <a:pt x="10365" y="8412"/>
                </a:lnTo>
                <a:cubicBezTo>
                  <a:pt x="10208" y="8003"/>
                  <a:pt x="9830" y="7688"/>
                  <a:pt x="9357" y="7688"/>
                </a:cubicBezTo>
                <a:cubicBezTo>
                  <a:pt x="8947" y="7688"/>
                  <a:pt x="8538" y="7971"/>
                  <a:pt x="8380" y="8412"/>
                </a:cubicBezTo>
                <a:lnTo>
                  <a:pt x="7593" y="8412"/>
                </a:lnTo>
                <a:lnTo>
                  <a:pt x="7593" y="2836"/>
                </a:lnTo>
                <a:close/>
                <a:moveTo>
                  <a:pt x="2363" y="8349"/>
                </a:moveTo>
                <a:cubicBezTo>
                  <a:pt x="2552" y="8349"/>
                  <a:pt x="2709" y="8507"/>
                  <a:pt x="2709" y="8727"/>
                </a:cubicBezTo>
                <a:cubicBezTo>
                  <a:pt x="2709" y="8916"/>
                  <a:pt x="2552" y="9074"/>
                  <a:pt x="2363" y="9074"/>
                </a:cubicBezTo>
                <a:cubicBezTo>
                  <a:pt x="2174" y="9074"/>
                  <a:pt x="2016" y="8916"/>
                  <a:pt x="2016" y="8727"/>
                </a:cubicBezTo>
                <a:cubicBezTo>
                  <a:pt x="2016" y="8507"/>
                  <a:pt x="2174" y="8349"/>
                  <a:pt x="2363" y="8349"/>
                </a:cubicBezTo>
                <a:close/>
                <a:moveTo>
                  <a:pt x="9326" y="8349"/>
                </a:moveTo>
                <a:cubicBezTo>
                  <a:pt x="9515" y="8349"/>
                  <a:pt x="9672" y="8507"/>
                  <a:pt x="9672" y="8727"/>
                </a:cubicBezTo>
                <a:cubicBezTo>
                  <a:pt x="9672" y="8916"/>
                  <a:pt x="9515" y="9074"/>
                  <a:pt x="9326" y="9074"/>
                </a:cubicBezTo>
                <a:cubicBezTo>
                  <a:pt x="9137" y="9074"/>
                  <a:pt x="8979" y="8916"/>
                  <a:pt x="8979" y="8727"/>
                </a:cubicBezTo>
                <a:cubicBezTo>
                  <a:pt x="8979" y="8507"/>
                  <a:pt x="9137" y="8349"/>
                  <a:pt x="9326" y="8349"/>
                </a:cubicBezTo>
                <a:close/>
                <a:moveTo>
                  <a:pt x="3781" y="1"/>
                </a:moveTo>
                <a:cubicBezTo>
                  <a:pt x="3182" y="1"/>
                  <a:pt x="2741" y="473"/>
                  <a:pt x="2741" y="1040"/>
                </a:cubicBezTo>
                <a:lnTo>
                  <a:pt x="2741" y="1387"/>
                </a:lnTo>
                <a:lnTo>
                  <a:pt x="1008" y="1387"/>
                </a:lnTo>
                <a:cubicBezTo>
                  <a:pt x="441" y="1387"/>
                  <a:pt x="0" y="1859"/>
                  <a:pt x="0" y="2395"/>
                </a:cubicBezTo>
                <a:lnTo>
                  <a:pt x="0" y="7971"/>
                </a:lnTo>
                <a:cubicBezTo>
                  <a:pt x="0" y="8538"/>
                  <a:pt x="473" y="8979"/>
                  <a:pt x="1008" y="8979"/>
                </a:cubicBezTo>
                <a:lnTo>
                  <a:pt x="1418" y="8979"/>
                </a:lnTo>
                <a:cubicBezTo>
                  <a:pt x="1575" y="9389"/>
                  <a:pt x="1922" y="9704"/>
                  <a:pt x="2394" y="9704"/>
                </a:cubicBezTo>
                <a:cubicBezTo>
                  <a:pt x="2867" y="9704"/>
                  <a:pt x="3214" y="9420"/>
                  <a:pt x="3371" y="8979"/>
                </a:cubicBezTo>
                <a:lnTo>
                  <a:pt x="8380" y="8979"/>
                </a:lnTo>
                <a:cubicBezTo>
                  <a:pt x="8538" y="9389"/>
                  <a:pt x="8916" y="9704"/>
                  <a:pt x="9389" y="9704"/>
                </a:cubicBezTo>
                <a:cubicBezTo>
                  <a:pt x="9798" y="9704"/>
                  <a:pt x="10208" y="9420"/>
                  <a:pt x="10365" y="8979"/>
                </a:cubicBezTo>
                <a:lnTo>
                  <a:pt x="10743" y="8979"/>
                </a:lnTo>
                <a:cubicBezTo>
                  <a:pt x="11342" y="8979"/>
                  <a:pt x="11783" y="8507"/>
                  <a:pt x="11783" y="7971"/>
                </a:cubicBezTo>
                <a:lnTo>
                  <a:pt x="11783" y="6144"/>
                </a:lnTo>
                <a:cubicBezTo>
                  <a:pt x="11783" y="6112"/>
                  <a:pt x="11783" y="5986"/>
                  <a:pt x="11720" y="5892"/>
                </a:cubicBezTo>
                <a:cubicBezTo>
                  <a:pt x="11688" y="5766"/>
                  <a:pt x="11688" y="5671"/>
                  <a:pt x="11657" y="5577"/>
                </a:cubicBezTo>
                <a:lnTo>
                  <a:pt x="10712" y="3214"/>
                </a:lnTo>
                <a:cubicBezTo>
                  <a:pt x="10428" y="2521"/>
                  <a:pt x="9798" y="2080"/>
                  <a:pt x="9105" y="2080"/>
                </a:cubicBezTo>
                <a:lnTo>
                  <a:pt x="7530" y="2080"/>
                </a:lnTo>
                <a:cubicBezTo>
                  <a:pt x="7372" y="1702"/>
                  <a:pt x="6994" y="1387"/>
                  <a:pt x="6522" y="1387"/>
                </a:cubicBezTo>
                <a:lnTo>
                  <a:pt x="4789" y="1387"/>
                </a:lnTo>
                <a:lnTo>
                  <a:pt x="4789" y="1040"/>
                </a:lnTo>
                <a:cubicBezTo>
                  <a:pt x="4789" y="442"/>
                  <a:pt x="4316" y="1"/>
                  <a:pt x="37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1" name="Google Shape;2071;p51"/>
          <p:cNvGrpSpPr/>
          <p:nvPr/>
        </p:nvGrpSpPr>
        <p:grpSpPr>
          <a:xfrm>
            <a:off x="842998" y="789853"/>
            <a:ext cx="283517" cy="282770"/>
            <a:chOff x="-2571737" y="2403625"/>
            <a:chExt cx="292225" cy="291425"/>
          </a:xfrm>
        </p:grpSpPr>
        <p:sp>
          <p:nvSpPr>
            <p:cNvPr id="2072" name="Google Shape;2072;p51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1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51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1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1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1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1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79" name="Google Shape;207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825" y="606475"/>
            <a:ext cx="790575" cy="1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52"/>
          <p:cNvSpPr txBox="1"/>
          <p:nvPr>
            <p:ph type="title"/>
          </p:nvPr>
        </p:nvSpPr>
        <p:spPr>
          <a:xfrm>
            <a:off x="617550" y="556400"/>
            <a:ext cx="58839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VISUALISATION</a:t>
            </a:r>
            <a:endParaRPr/>
          </a:p>
        </p:txBody>
      </p:sp>
      <p:grpSp>
        <p:nvGrpSpPr>
          <p:cNvPr id="2085" name="Google Shape;2085;p52"/>
          <p:cNvGrpSpPr/>
          <p:nvPr/>
        </p:nvGrpSpPr>
        <p:grpSpPr>
          <a:xfrm>
            <a:off x="5210994" y="1422763"/>
            <a:ext cx="3210600" cy="756163"/>
            <a:chOff x="5210875" y="1495625"/>
            <a:chExt cx="3210600" cy="1506300"/>
          </a:xfrm>
        </p:grpSpPr>
        <p:sp>
          <p:nvSpPr>
            <p:cNvPr id="2086" name="Google Shape;2086;p52"/>
            <p:cNvSpPr/>
            <p:nvPr/>
          </p:nvSpPr>
          <p:spPr>
            <a:xfrm>
              <a:off x="5210875" y="1495625"/>
              <a:ext cx="3210600" cy="1506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7" name="Google Shape;2087;p52"/>
            <p:cNvGrpSpPr/>
            <p:nvPr/>
          </p:nvGrpSpPr>
          <p:grpSpPr>
            <a:xfrm>
              <a:off x="8218098" y="1561187"/>
              <a:ext cx="139356" cy="139356"/>
              <a:chOff x="3300229" y="786025"/>
              <a:chExt cx="116275" cy="116275"/>
            </a:xfrm>
          </p:grpSpPr>
          <p:sp>
            <p:nvSpPr>
              <p:cNvPr id="2088" name="Google Shape;2088;p52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52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52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91" name="Google Shape;2091;p52"/>
          <p:cNvSpPr/>
          <p:nvPr/>
        </p:nvSpPr>
        <p:spPr>
          <a:xfrm>
            <a:off x="5410270" y="1522900"/>
            <a:ext cx="556800" cy="555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2" name="Google Shape;2092;p52"/>
          <p:cNvGrpSpPr/>
          <p:nvPr/>
        </p:nvGrpSpPr>
        <p:grpSpPr>
          <a:xfrm>
            <a:off x="7013494" y="648011"/>
            <a:ext cx="480273" cy="608988"/>
            <a:chOff x="7013494" y="648011"/>
            <a:chExt cx="480273" cy="608988"/>
          </a:xfrm>
        </p:grpSpPr>
        <p:sp>
          <p:nvSpPr>
            <p:cNvPr id="2093" name="Google Shape;2093;p52"/>
            <p:cNvSpPr/>
            <p:nvPr/>
          </p:nvSpPr>
          <p:spPr>
            <a:xfrm>
              <a:off x="7194667" y="648011"/>
              <a:ext cx="299100" cy="299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2"/>
            <p:cNvSpPr/>
            <p:nvPr/>
          </p:nvSpPr>
          <p:spPr>
            <a:xfrm flipH="1">
              <a:off x="7013494" y="780524"/>
              <a:ext cx="343500" cy="476475"/>
            </a:xfrm>
            <a:custGeom>
              <a:rect b="b" l="l" r="r" t="t"/>
              <a:pathLst>
                <a:path extrusionOk="0" h="19059" w="13740">
                  <a:moveTo>
                    <a:pt x="0" y="0"/>
                  </a:moveTo>
                  <a:lnTo>
                    <a:pt x="1945" y="16414"/>
                  </a:lnTo>
                  <a:lnTo>
                    <a:pt x="5350" y="11885"/>
                  </a:lnTo>
                  <a:lnTo>
                    <a:pt x="9149" y="19058"/>
                  </a:lnTo>
                  <a:lnTo>
                    <a:pt x="12949" y="16444"/>
                  </a:lnTo>
                  <a:lnTo>
                    <a:pt x="7812" y="10213"/>
                  </a:lnTo>
                  <a:lnTo>
                    <a:pt x="13739" y="9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5" name="Google Shape;2095;p52"/>
          <p:cNvGrpSpPr/>
          <p:nvPr/>
        </p:nvGrpSpPr>
        <p:grpSpPr>
          <a:xfrm>
            <a:off x="455150" y="1453874"/>
            <a:ext cx="3849672" cy="2893523"/>
            <a:chOff x="495035" y="1057268"/>
            <a:chExt cx="3849672" cy="3034634"/>
          </a:xfrm>
        </p:grpSpPr>
        <p:sp>
          <p:nvSpPr>
            <p:cNvPr id="2096" name="Google Shape;2096;p52"/>
            <p:cNvSpPr/>
            <p:nvPr/>
          </p:nvSpPr>
          <p:spPr>
            <a:xfrm>
              <a:off x="495035" y="1057268"/>
              <a:ext cx="3849672" cy="3034634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2"/>
            <p:cNvSpPr/>
            <p:nvPr/>
          </p:nvSpPr>
          <p:spPr>
            <a:xfrm flipH="1">
              <a:off x="495239" y="1057268"/>
              <a:ext cx="3849422" cy="270531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8" name="Google Shape;2098;p52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2099" name="Google Shape;2099;p52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2100" name="Google Shape;2100;p52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52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52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03" name="Google Shape;2103;p52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2104" name="Google Shape;2104;p52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5" name="Google Shape;2105;p52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06" name="Google Shape;2106;p52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2107" name="Google Shape;2107;p52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8" name="Google Shape;2108;p52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2109" name="Google Shape;2109;p52"/>
          <p:cNvPicPr preferRelativeResize="0"/>
          <p:nvPr/>
        </p:nvPicPr>
        <p:blipFill rotWithShape="1">
          <a:blip r:embed="rId3">
            <a:alphaModFix/>
          </a:blip>
          <a:srcRect b="0" l="0" r="41318" t="0"/>
          <a:stretch/>
        </p:blipFill>
        <p:spPr>
          <a:xfrm>
            <a:off x="583975" y="1966200"/>
            <a:ext cx="3593601" cy="202780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110" name="Google Shape;2110;p52"/>
          <p:cNvGrpSpPr/>
          <p:nvPr/>
        </p:nvGrpSpPr>
        <p:grpSpPr>
          <a:xfrm>
            <a:off x="3490218" y="3812844"/>
            <a:ext cx="992915" cy="1146064"/>
            <a:chOff x="7695943" y="3532919"/>
            <a:chExt cx="992915" cy="1146064"/>
          </a:xfrm>
        </p:grpSpPr>
        <p:sp>
          <p:nvSpPr>
            <p:cNvPr id="2111" name="Google Shape;2111;p52"/>
            <p:cNvSpPr/>
            <p:nvPr/>
          </p:nvSpPr>
          <p:spPr>
            <a:xfrm>
              <a:off x="7848343" y="3685319"/>
              <a:ext cx="840515" cy="99366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2"/>
            <p:cNvSpPr/>
            <p:nvPr/>
          </p:nvSpPr>
          <p:spPr>
            <a:xfrm>
              <a:off x="7772143" y="3609119"/>
              <a:ext cx="840515" cy="99366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3" name="Google Shape;2113;p52"/>
            <p:cNvGrpSpPr/>
            <p:nvPr/>
          </p:nvGrpSpPr>
          <p:grpSpPr>
            <a:xfrm>
              <a:off x="7695943" y="3532919"/>
              <a:ext cx="840515" cy="993664"/>
              <a:chOff x="5565852" y="1147720"/>
              <a:chExt cx="840515" cy="993664"/>
            </a:xfrm>
          </p:grpSpPr>
          <p:sp>
            <p:nvSpPr>
              <p:cNvPr id="2114" name="Google Shape;2114;p52"/>
              <p:cNvSpPr/>
              <p:nvPr/>
            </p:nvSpPr>
            <p:spPr>
              <a:xfrm>
                <a:off x="5565852" y="1147720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15" name="Google Shape;2115;p52"/>
              <p:cNvGrpSpPr/>
              <p:nvPr/>
            </p:nvGrpSpPr>
            <p:grpSpPr>
              <a:xfrm>
                <a:off x="6202848" y="1213287"/>
                <a:ext cx="139356" cy="139356"/>
                <a:chOff x="3300229" y="786025"/>
                <a:chExt cx="116275" cy="116275"/>
              </a:xfrm>
            </p:grpSpPr>
            <p:sp>
              <p:nvSpPr>
                <p:cNvPr id="2116" name="Google Shape;2116;p52"/>
                <p:cNvSpPr/>
                <p:nvPr/>
              </p:nvSpPr>
              <p:spPr>
                <a:xfrm>
                  <a:off x="3300229" y="786025"/>
                  <a:ext cx="116275" cy="116275"/>
                </a:xfrm>
                <a:custGeom>
                  <a:rect b="b" l="l" r="r" t="t"/>
                  <a:pathLst>
                    <a:path extrusionOk="0" h="4651" w="4651">
                      <a:moveTo>
                        <a:pt x="0" y="0"/>
                      </a:moveTo>
                      <a:lnTo>
                        <a:pt x="0" y="4651"/>
                      </a:lnTo>
                      <a:lnTo>
                        <a:pt x="4651" y="4651"/>
                      </a:lnTo>
                      <a:lnTo>
                        <a:pt x="46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7" name="Google Shape;2117;p52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8" name="Google Shape;2118;p52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119" name="Google Shape;2119;p52"/>
          <p:cNvGrpSpPr/>
          <p:nvPr/>
        </p:nvGrpSpPr>
        <p:grpSpPr>
          <a:xfrm>
            <a:off x="3739585" y="4155715"/>
            <a:ext cx="366269" cy="366269"/>
            <a:chOff x="-61783350" y="2297100"/>
            <a:chExt cx="316650" cy="316650"/>
          </a:xfrm>
        </p:grpSpPr>
        <p:sp>
          <p:nvSpPr>
            <p:cNvPr id="2120" name="Google Shape;2120;p52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2" name="Google Shape;2122;p52"/>
          <p:cNvGrpSpPr/>
          <p:nvPr/>
        </p:nvGrpSpPr>
        <p:grpSpPr>
          <a:xfrm>
            <a:off x="5210994" y="2506988"/>
            <a:ext cx="3210600" cy="756163"/>
            <a:chOff x="5210875" y="1495625"/>
            <a:chExt cx="3210600" cy="1506300"/>
          </a:xfrm>
        </p:grpSpPr>
        <p:sp>
          <p:nvSpPr>
            <p:cNvPr id="2123" name="Google Shape;2123;p52"/>
            <p:cNvSpPr/>
            <p:nvPr/>
          </p:nvSpPr>
          <p:spPr>
            <a:xfrm>
              <a:off x="5210875" y="1495625"/>
              <a:ext cx="3210600" cy="1506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4" name="Google Shape;2124;p52"/>
            <p:cNvGrpSpPr/>
            <p:nvPr/>
          </p:nvGrpSpPr>
          <p:grpSpPr>
            <a:xfrm>
              <a:off x="8218098" y="1561187"/>
              <a:ext cx="139356" cy="139356"/>
              <a:chOff x="3300229" y="786025"/>
              <a:chExt cx="116275" cy="116275"/>
            </a:xfrm>
          </p:grpSpPr>
          <p:sp>
            <p:nvSpPr>
              <p:cNvPr id="2125" name="Google Shape;2125;p52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52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52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28" name="Google Shape;2128;p52"/>
          <p:cNvSpPr/>
          <p:nvPr/>
        </p:nvSpPr>
        <p:spPr>
          <a:xfrm>
            <a:off x="5410270" y="2607125"/>
            <a:ext cx="556800" cy="555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9" name="Google Shape;2129;p52"/>
          <p:cNvGrpSpPr/>
          <p:nvPr/>
        </p:nvGrpSpPr>
        <p:grpSpPr>
          <a:xfrm>
            <a:off x="5210994" y="3591225"/>
            <a:ext cx="3210600" cy="756163"/>
            <a:chOff x="5210875" y="1495625"/>
            <a:chExt cx="3210600" cy="1506300"/>
          </a:xfrm>
        </p:grpSpPr>
        <p:sp>
          <p:nvSpPr>
            <p:cNvPr id="2130" name="Google Shape;2130;p52"/>
            <p:cNvSpPr/>
            <p:nvPr/>
          </p:nvSpPr>
          <p:spPr>
            <a:xfrm>
              <a:off x="5210875" y="1495625"/>
              <a:ext cx="3210600" cy="1506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1" name="Google Shape;2131;p52"/>
            <p:cNvGrpSpPr/>
            <p:nvPr/>
          </p:nvGrpSpPr>
          <p:grpSpPr>
            <a:xfrm>
              <a:off x="8218098" y="1561187"/>
              <a:ext cx="139356" cy="139356"/>
              <a:chOff x="3300229" y="786025"/>
              <a:chExt cx="116275" cy="116275"/>
            </a:xfrm>
          </p:grpSpPr>
          <p:sp>
            <p:nvSpPr>
              <p:cNvPr id="2132" name="Google Shape;2132;p52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52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52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35" name="Google Shape;2135;p52"/>
          <p:cNvSpPr/>
          <p:nvPr/>
        </p:nvSpPr>
        <p:spPr>
          <a:xfrm>
            <a:off x="5410270" y="3691350"/>
            <a:ext cx="556800" cy="5559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52"/>
          <p:cNvSpPr txBox="1"/>
          <p:nvPr/>
        </p:nvSpPr>
        <p:spPr>
          <a:xfrm flipH="1">
            <a:off x="6222550" y="1482375"/>
            <a:ext cx="20622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B37BA"/>
                </a:solidFill>
                <a:latin typeface="Space Grotesk"/>
                <a:ea typeface="Space Grotesk"/>
                <a:cs typeface="Space Grotesk"/>
                <a:sym typeface="Space Grotesk"/>
              </a:rPr>
              <a:t>INFORMATIVE</a:t>
            </a:r>
            <a:endParaRPr b="1" sz="2200">
              <a:solidFill>
                <a:srgbClr val="0B37B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137" name="Google Shape;2137;p52"/>
          <p:cNvSpPr txBox="1"/>
          <p:nvPr/>
        </p:nvSpPr>
        <p:spPr>
          <a:xfrm flipH="1">
            <a:off x="6222538" y="2566625"/>
            <a:ext cx="20622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B37BA"/>
                </a:solidFill>
                <a:latin typeface="Space Grotesk"/>
                <a:ea typeface="Space Grotesk"/>
                <a:cs typeface="Space Grotesk"/>
                <a:sym typeface="Space Grotesk"/>
              </a:rPr>
              <a:t>VISUALLY APPEALING</a:t>
            </a:r>
            <a:endParaRPr b="1" sz="2200">
              <a:solidFill>
                <a:srgbClr val="0B37B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138" name="Google Shape;2138;p52"/>
          <p:cNvSpPr txBox="1"/>
          <p:nvPr/>
        </p:nvSpPr>
        <p:spPr>
          <a:xfrm flipH="1">
            <a:off x="6222525" y="3650875"/>
            <a:ext cx="20622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B37BA"/>
                </a:solidFill>
                <a:latin typeface="Space Grotesk"/>
                <a:ea typeface="Space Grotesk"/>
                <a:cs typeface="Space Grotesk"/>
                <a:sym typeface="Space Grotesk"/>
              </a:rPr>
              <a:t>EASY TO READ</a:t>
            </a:r>
            <a:endParaRPr b="1" sz="2200">
              <a:solidFill>
                <a:srgbClr val="0B37B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2139" name="Google Shape;2139;p52"/>
          <p:cNvGrpSpPr/>
          <p:nvPr/>
        </p:nvGrpSpPr>
        <p:grpSpPr>
          <a:xfrm>
            <a:off x="5534560" y="1646703"/>
            <a:ext cx="308234" cy="308234"/>
            <a:chOff x="3270550" y="4993750"/>
            <a:chExt cx="483125" cy="483125"/>
          </a:xfrm>
        </p:grpSpPr>
        <p:sp>
          <p:nvSpPr>
            <p:cNvPr id="2140" name="Google Shape;2140;p52"/>
            <p:cNvSpPr/>
            <p:nvPr/>
          </p:nvSpPr>
          <p:spPr>
            <a:xfrm>
              <a:off x="32705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3469675" y="5079600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3441375" y="5192875"/>
              <a:ext cx="141475" cy="198175"/>
            </a:xfrm>
            <a:custGeom>
              <a:rect b="b" l="l" r="r" t="t"/>
              <a:pathLst>
                <a:path extrusionOk="0" h="7927" w="5659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43" name="Google Shape;2143;p52"/>
          <p:cNvGrpSpPr/>
          <p:nvPr/>
        </p:nvGrpSpPr>
        <p:grpSpPr>
          <a:xfrm>
            <a:off x="5484460" y="2775072"/>
            <a:ext cx="408419" cy="220020"/>
            <a:chOff x="2080675" y="352325"/>
            <a:chExt cx="485000" cy="254800"/>
          </a:xfrm>
        </p:grpSpPr>
        <p:sp>
          <p:nvSpPr>
            <p:cNvPr id="2144" name="Google Shape;2144;p52"/>
            <p:cNvSpPr/>
            <p:nvPr/>
          </p:nvSpPr>
          <p:spPr>
            <a:xfrm>
              <a:off x="2080675" y="352325"/>
              <a:ext cx="485000" cy="254800"/>
            </a:xfrm>
            <a:custGeom>
              <a:rect b="b" l="l" r="r" t="t"/>
              <a:pathLst>
                <a:path extrusionOk="0" h="10192" w="1940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5" name="Google Shape;2145;p52"/>
            <p:cNvSpPr/>
            <p:nvPr/>
          </p:nvSpPr>
          <p:spPr>
            <a:xfrm>
              <a:off x="2246650" y="408900"/>
              <a:ext cx="147075" cy="141600"/>
            </a:xfrm>
            <a:custGeom>
              <a:rect b="b" l="l" r="r" t="t"/>
              <a:pathLst>
                <a:path extrusionOk="0" h="5664" w="5883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46" name="Google Shape;2146;p52"/>
          <p:cNvSpPr/>
          <p:nvPr/>
        </p:nvSpPr>
        <p:spPr>
          <a:xfrm>
            <a:off x="5526374" y="3782891"/>
            <a:ext cx="324609" cy="372824"/>
          </a:xfrm>
          <a:custGeom>
            <a:rect b="b" l="l" r="r" t="t"/>
            <a:pathLst>
              <a:path extrusionOk="0" h="12666" w="11028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7" name="Google Shape;2147;p52"/>
          <p:cNvGrpSpPr/>
          <p:nvPr/>
        </p:nvGrpSpPr>
        <p:grpSpPr>
          <a:xfrm>
            <a:off x="4517764" y="1690799"/>
            <a:ext cx="480278" cy="220024"/>
            <a:chOff x="4920150" y="1977875"/>
            <a:chExt cx="68525" cy="33800"/>
          </a:xfrm>
        </p:grpSpPr>
        <p:sp>
          <p:nvSpPr>
            <p:cNvPr id="2148" name="Google Shape;2148;p52"/>
            <p:cNvSpPr/>
            <p:nvPr/>
          </p:nvSpPr>
          <p:spPr>
            <a:xfrm>
              <a:off x="4949175" y="1977875"/>
              <a:ext cx="39500" cy="33800"/>
            </a:xfrm>
            <a:custGeom>
              <a:rect b="b" l="l" r="r" t="t"/>
              <a:pathLst>
                <a:path extrusionOk="0" h="1352" w="158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2"/>
            <p:cNvSpPr/>
            <p:nvPr/>
          </p:nvSpPr>
          <p:spPr>
            <a:xfrm>
              <a:off x="4931875" y="1991450"/>
              <a:ext cx="12825" cy="6700"/>
            </a:xfrm>
            <a:custGeom>
              <a:rect b="b" l="l" r="r" t="t"/>
              <a:pathLst>
                <a:path extrusionOk="0" h="268" w="513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>
              <a:off x="4920150" y="1991450"/>
              <a:ext cx="9225" cy="6700"/>
            </a:xfrm>
            <a:custGeom>
              <a:rect b="b" l="l" r="r" t="t"/>
              <a:pathLst>
                <a:path extrusionOk="0" h="268" w="369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1" name="Google Shape;2151;p52"/>
          <p:cNvGrpSpPr/>
          <p:nvPr/>
        </p:nvGrpSpPr>
        <p:grpSpPr>
          <a:xfrm>
            <a:off x="4517777" y="2775049"/>
            <a:ext cx="480278" cy="220024"/>
            <a:chOff x="4920150" y="1977875"/>
            <a:chExt cx="68525" cy="33800"/>
          </a:xfrm>
        </p:grpSpPr>
        <p:sp>
          <p:nvSpPr>
            <p:cNvPr id="2152" name="Google Shape;2152;p52"/>
            <p:cNvSpPr/>
            <p:nvPr/>
          </p:nvSpPr>
          <p:spPr>
            <a:xfrm>
              <a:off x="4949175" y="1977875"/>
              <a:ext cx="39500" cy="33800"/>
            </a:xfrm>
            <a:custGeom>
              <a:rect b="b" l="l" r="r" t="t"/>
              <a:pathLst>
                <a:path extrusionOk="0" h="1352" w="158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4931875" y="1991450"/>
              <a:ext cx="12825" cy="6700"/>
            </a:xfrm>
            <a:custGeom>
              <a:rect b="b" l="l" r="r" t="t"/>
              <a:pathLst>
                <a:path extrusionOk="0" h="268" w="513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4920150" y="1991450"/>
              <a:ext cx="9225" cy="6700"/>
            </a:xfrm>
            <a:custGeom>
              <a:rect b="b" l="l" r="r" t="t"/>
              <a:pathLst>
                <a:path extrusionOk="0" h="268" w="369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5" name="Google Shape;2155;p52"/>
          <p:cNvGrpSpPr/>
          <p:nvPr/>
        </p:nvGrpSpPr>
        <p:grpSpPr>
          <a:xfrm>
            <a:off x="4553789" y="3859312"/>
            <a:ext cx="480278" cy="220024"/>
            <a:chOff x="4920150" y="1977875"/>
            <a:chExt cx="68525" cy="33800"/>
          </a:xfrm>
        </p:grpSpPr>
        <p:sp>
          <p:nvSpPr>
            <p:cNvPr id="2156" name="Google Shape;2156;p52"/>
            <p:cNvSpPr/>
            <p:nvPr/>
          </p:nvSpPr>
          <p:spPr>
            <a:xfrm>
              <a:off x="4949175" y="1977875"/>
              <a:ext cx="39500" cy="33800"/>
            </a:xfrm>
            <a:custGeom>
              <a:rect b="b" l="l" r="r" t="t"/>
              <a:pathLst>
                <a:path extrusionOk="0" h="1352" w="158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4931875" y="1991450"/>
              <a:ext cx="12825" cy="6700"/>
            </a:xfrm>
            <a:custGeom>
              <a:rect b="b" l="l" r="r" t="t"/>
              <a:pathLst>
                <a:path extrusionOk="0" h="268" w="513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4920150" y="1991450"/>
              <a:ext cx="9225" cy="6700"/>
            </a:xfrm>
            <a:custGeom>
              <a:rect b="b" l="l" r="r" t="t"/>
              <a:pathLst>
                <a:path extrusionOk="0" h="268" w="369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3" name="Google Shape;2163;p53"/>
          <p:cNvGrpSpPr/>
          <p:nvPr/>
        </p:nvGrpSpPr>
        <p:grpSpPr>
          <a:xfrm>
            <a:off x="7190677" y="3732475"/>
            <a:ext cx="1749831" cy="810092"/>
            <a:chOff x="3059950" y="152387"/>
            <a:chExt cx="5931630" cy="3109758"/>
          </a:xfrm>
        </p:grpSpPr>
        <p:sp>
          <p:nvSpPr>
            <p:cNvPr id="2164" name="Google Shape;2164;p53"/>
            <p:cNvSpPr/>
            <p:nvPr/>
          </p:nvSpPr>
          <p:spPr>
            <a:xfrm>
              <a:off x="3059950" y="152387"/>
              <a:ext cx="5931589" cy="3109758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3"/>
            <p:cNvSpPr/>
            <p:nvPr/>
          </p:nvSpPr>
          <p:spPr>
            <a:xfrm>
              <a:off x="3059991" y="152395"/>
              <a:ext cx="5931589" cy="27055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6" name="Google Shape;2166;p53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2167" name="Google Shape;2167;p53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53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53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70" name="Google Shape;2170;p53"/>
          <p:cNvSpPr txBox="1"/>
          <p:nvPr/>
        </p:nvSpPr>
        <p:spPr>
          <a:xfrm flipH="1">
            <a:off x="7327450" y="3922125"/>
            <a:ext cx="14763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B37BA"/>
                </a:solidFill>
                <a:latin typeface="Space Grotesk"/>
                <a:ea typeface="Space Grotesk"/>
                <a:cs typeface="Space Grotesk"/>
                <a:sym typeface="Space Grotesk"/>
              </a:rPr>
              <a:t>IMAGES</a:t>
            </a:r>
            <a:endParaRPr b="1" sz="1900">
              <a:solidFill>
                <a:srgbClr val="0B37B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2171" name="Google Shape;2171;p53"/>
          <p:cNvGrpSpPr/>
          <p:nvPr/>
        </p:nvGrpSpPr>
        <p:grpSpPr>
          <a:xfrm>
            <a:off x="2024067" y="1244403"/>
            <a:ext cx="5095863" cy="3632508"/>
            <a:chOff x="3059950" y="152387"/>
            <a:chExt cx="5931630" cy="3109758"/>
          </a:xfrm>
        </p:grpSpPr>
        <p:sp>
          <p:nvSpPr>
            <p:cNvPr id="2172" name="Google Shape;2172;p53"/>
            <p:cNvSpPr/>
            <p:nvPr/>
          </p:nvSpPr>
          <p:spPr>
            <a:xfrm>
              <a:off x="3059950" y="152387"/>
              <a:ext cx="5931589" cy="3109758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3"/>
            <p:cNvSpPr/>
            <p:nvPr/>
          </p:nvSpPr>
          <p:spPr>
            <a:xfrm>
              <a:off x="3059991" y="152395"/>
              <a:ext cx="5931589" cy="27055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4" name="Google Shape;2174;p53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2175" name="Google Shape;2175;p53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53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53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78" name="Google Shape;2178;p53"/>
          <p:cNvSpPr txBox="1"/>
          <p:nvPr>
            <p:ph type="title"/>
          </p:nvPr>
        </p:nvSpPr>
        <p:spPr>
          <a:xfrm>
            <a:off x="617550" y="556392"/>
            <a:ext cx="79089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ANATOMY</a:t>
            </a:r>
            <a:endParaRPr/>
          </a:p>
        </p:txBody>
      </p:sp>
      <p:pic>
        <p:nvPicPr>
          <p:cNvPr id="2179" name="Google Shape;217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8" y="1650400"/>
            <a:ext cx="3238501" cy="3137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0" name="Google Shape;2180;p53"/>
          <p:cNvCxnSpPr/>
          <p:nvPr/>
        </p:nvCxnSpPr>
        <p:spPr>
          <a:xfrm>
            <a:off x="5350899" y="1736225"/>
            <a:ext cx="2714100" cy="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81" name="Google Shape;2181;p53"/>
          <p:cNvGrpSpPr/>
          <p:nvPr/>
        </p:nvGrpSpPr>
        <p:grpSpPr>
          <a:xfrm>
            <a:off x="7190677" y="2080787"/>
            <a:ext cx="1749831" cy="810092"/>
            <a:chOff x="3059950" y="152387"/>
            <a:chExt cx="5931630" cy="3109758"/>
          </a:xfrm>
        </p:grpSpPr>
        <p:sp>
          <p:nvSpPr>
            <p:cNvPr id="2182" name="Google Shape;2182;p53"/>
            <p:cNvSpPr/>
            <p:nvPr/>
          </p:nvSpPr>
          <p:spPr>
            <a:xfrm>
              <a:off x="3059950" y="152387"/>
              <a:ext cx="5931589" cy="3109758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53"/>
            <p:cNvSpPr/>
            <p:nvPr/>
          </p:nvSpPr>
          <p:spPr>
            <a:xfrm>
              <a:off x="3059991" y="152395"/>
              <a:ext cx="5931589" cy="27055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4" name="Google Shape;2184;p53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2185" name="Google Shape;2185;p53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53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53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188" name="Google Shape;2188;p53"/>
          <p:cNvCxnSpPr/>
          <p:nvPr/>
        </p:nvCxnSpPr>
        <p:spPr>
          <a:xfrm flipH="1">
            <a:off x="8065008" y="1742225"/>
            <a:ext cx="1200" cy="32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9" name="Google Shape;2189;p53"/>
          <p:cNvCxnSpPr/>
          <p:nvPr/>
        </p:nvCxnSpPr>
        <p:spPr>
          <a:xfrm>
            <a:off x="6191250" y="3405600"/>
            <a:ext cx="18855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0" name="Google Shape;2190;p53"/>
          <p:cNvCxnSpPr/>
          <p:nvPr/>
        </p:nvCxnSpPr>
        <p:spPr>
          <a:xfrm flipH="1">
            <a:off x="8069225" y="3407275"/>
            <a:ext cx="7500" cy="32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1" name="Google Shape;2191;p53"/>
          <p:cNvSpPr txBox="1"/>
          <p:nvPr/>
        </p:nvSpPr>
        <p:spPr>
          <a:xfrm flipH="1">
            <a:off x="7327450" y="2270438"/>
            <a:ext cx="14763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B37BA"/>
                </a:solidFill>
                <a:latin typeface="Space Grotesk"/>
                <a:ea typeface="Space Grotesk"/>
                <a:cs typeface="Space Grotesk"/>
                <a:sym typeface="Space Grotesk"/>
              </a:rPr>
              <a:t>TOTAL SAMPLES</a:t>
            </a:r>
            <a:endParaRPr b="1" sz="1900">
              <a:solidFill>
                <a:srgbClr val="0B37B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2192" name="Google Shape;2192;p53"/>
          <p:cNvGrpSpPr/>
          <p:nvPr/>
        </p:nvGrpSpPr>
        <p:grpSpPr>
          <a:xfrm>
            <a:off x="192314" y="2742412"/>
            <a:ext cx="1749831" cy="810092"/>
            <a:chOff x="3059950" y="152387"/>
            <a:chExt cx="5931630" cy="3109758"/>
          </a:xfrm>
        </p:grpSpPr>
        <p:sp>
          <p:nvSpPr>
            <p:cNvPr id="2193" name="Google Shape;2193;p53"/>
            <p:cNvSpPr/>
            <p:nvPr/>
          </p:nvSpPr>
          <p:spPr>
            <a:xfrm>
              <a:off x="3059950" y="152387"/>
              <a:ext cx="5931589" cy="3109758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3"/>
            <p:cNvSpPr/>
            <p:nvPr/>
          </p:nvSpPr>
          <p:spPr>
            <a:xfrm>
              <a:off x="3059991" y="152395"/>
              <a:ext cx="5931589" cy="27055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5" name="Google Shape;2195;p53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2196" name="Google Shape;2196;p53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53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53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9" name="Google Shape;2199;p53"/>
          <p:cNvSpPr txBox="1"/>
          <p:nvPr/>
        </p:nvSpPr>
        <p:spPr>
          <a:xfrm flipH="1">
            <a:off x="329088" y="2932063"/>
            <a:ext cx="14763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B37BA"/>
                </a:solidFill>
                <a:latin typeface="Space Grotesk"/>
                <a:ea typeface="Space Grotesk"/>
                <a:cs typeface="Space Grotesk"/>
                <a:sym typeface="Space Grotesk"/>
              </a:rPr>
              <a:t>POLAR BAR CHART</a:t>
            </a:r>
            <a:endParaRPr b="1" sz="1900">
              <a:solidFill>
                <a:srgbClr val="0B37B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2200" name="Google Shape;2200;p53"/>
          <p:cNvGrpSpPr/>
          <p:nvPr/>
        </p:nvGrpSpPr>
        <p:grpSpPr>
          <a:xfrm>
            <a:off x="192302" y="3943712"/>
            <a:ext cx="1749831" cy="810092"/>
            <a:chOff x="3059950" y="152387"/>
            <a:chExt cx="5931630" cy="3109758"/>
          </a:xfrm>
        </p:grpSpPr>
        <p:sp>
          <p:nvSpPr>
            <p:cNvPr id="2201" name="Google Shape;2201;p53"/>
            <p:cNvSpPr/>
            <p:nvPr/>
          </p:nvSpPr>
          <p:spPr>
            <a:xfrm>
              <a:off x="3059950" y="152387"/>
              <a:ext cx="5931589" cy="3109758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>
              <a:off x="3059991" y="152395"/>
              <a:ext cx="5931589" cy="27055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3" name="Google Shape;2203;p53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2204" name="Google Shape;2204;p53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53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53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7" name="Google Shape;2207;p53"/>
          <p:cNvSpPr txBox="1"/>
          <p:nvPr/>
        </p:nvSpPr>
        <p:spPr>
          <a:xfrm flipH="1">
            <a:off x="329075" y="4133363"/>
            <a:ext cx="14763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B37BA"/>
                </a:solidFill>
                <a:latin typeface="Space Grotesk"/>
                <a:ea typeface="Space Grotesk"/>
                <a:cs typeface="Space Grotesk"/>
                <a:sym typeface="Space Grotesk"/>
              </a:rPr>
              <a:t>PIE</a:t>
            </a:r>
            <a:endParaRPr b="1" sz="1900">
              <a:solidFill>
                <a:srgbClr val="0B37BA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B37BA"/>
                </a:solidFill>
                <a:latin typeface="Space Grotesk"/>
                <a:ea typeface="Space Grotesk"/>
                <a:cs typeface="Space Grotesk"/>
                <a:sym typeface="Space Grotesk"/>
              </a:rPr>
              <a:t>CHART</a:t>
            </a:r>
            <a:endParaRPr b="1" sz="1900">
              <a:solidFill>
                <a:srgbClr val="0B37B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2208" name="Google Shape;2208;p53"/>
          <p:cNvCxnSpPr/>
          <p:nvPr/>
        </p:nvCxnSpPr>
        <p:spPr>
          <a:xfrm>
            <a:off x="1066625" y="2416050"/>
            <a:ext cx="318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9" name="Google Shape;2209;p53"/>
          <p:cNvCxnSpPr/>
          <p:nvPr/>
        </p:nvCxnSpPr>
        <p:spPr>
          <a:xfrm flipH="1">
            <a:off x="1066633" y="2408250"/>
            <a:ext cx="1200" cy="32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0" name="Google Shape;2210;p53"/>
          <p:cNvCxnSpPr/>
          <p:nvPr/>
        </p:nvCxnSpPr>
        <p:spPr>
          <a:xfrm>
            <a:off x="1048850" y="3632300"/>
            <a:ext cx="303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1" name="Google Shape;2211;p53"/>
          <p:cNvCxnSpPr/>
          <p:nvPr/>
        </p:nvCxnSpPr>
        <p:spPr>
          <a:xfrm>
            <a:off x="1048850" y="3632300"/>
            <a:ext cx="0" cy="32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54"/>
          <p:cNvSpPr txBox="1"/>
          <p:nvPr>
            <p:ph type="title"/>
          </p:nvPr>
        </p:nvSpPr>
        <p:spPr>
          <a:xfrm>
            <a:off x="497250" y="580542"/>
            <a:ext cx="79089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BREAKDOWN</a:t>
            </a:r>
            <a:endParaRPr/>
          </a:p>
        </p:txBody>
      </p:sp>
      <p:sp>
        <p:nvSpPr>
          <p:cNvPr id="2217" name="Google Shape;2217;p54"/>
          <p:cNvSpPr/>
          <p:nvPr/>
        </p:nvSpPr>
        <p:spPr>
          <a:xfrm>
            <a:off x="4470398" y="1369382"/>
            <a:ext cx="960000" cy="958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54"/>
          <p:cNvSpPr txBox="1"/>
          <p:nvPr/>
        </p:nvSpPr>
        <p:spPr>
          <a:xfrm>
            <a:off x="5417050" y="1367264"/>
            <a:ext cx="3340500" cy="9588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GENERAL DISTRIBUTION</a:t>
            </a:r>
            <a:endParaRPr b="1"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Summary of sample content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219" name="Google Shape;2219;p54"/>
          <p:cNvSpPr/>
          <p:nvPr/>
        </p:nvSpPr>
        <p:spPr>
          <a:xfrm>
            <a:off x="4753943" y="1706537"/>
            <a:ext cx="318873" cy="318902"/>
          </a:xfrm>
          <a:custGeom>
            <a:rect b="b" l="l" r="r" t="t"/>
            <a:pathLst>
              <a:path extrusionOk="0" h="11028" w="11027">
                <a:moveTo>
                  <a:pt x="5073" y="820"/>
                </a:moveTo>
                <a:lnTo>
                  <a:pt x="5073" y="5514"/>
                </a:lnTo>
                <a:cubicBezTo>
                  <a:pt x="5073" y="5766"/>
                  <a:pt x="5262" y="5923"/>
                  <a:pt x="5482" y="5923"/>
                </a:cubicBezTo>
                <a:lnTo>
                  <a:pt x="10145" y="5923"/>
                </a:lnTo>
                <a:cubicBezTo>
                  <a:pt x="9956" y="8318"/>
                  <a:pt x="7940" y="10208"/>
                  <a:pt x="5482" y="10208"/>
                </a:cubicBezTo>
                <a:cubicBezTo>
                  <a:pt x="2867" y="10208"/>
                  <a:pt x="788" y="8129"/>
                  <a:pt x="788" y="5514"/>
                </a:cubicBezTo>
                <a:cubicBezTo>
                  <a:pt x="788" y="3088"/>
                  <a:pt x="2678" y="1072"/>
                  <a:pt x="5073" y="820"/>
                </a:cubicBezTo>
                <a:close/>
                <a:moveTo>
                  <a:pt x="5514" y="0"/>
                </a:moveTo>
                <a:cubicBezTo>
                  <a:pt x="2458" y="0"/>
                  <a:pt x="0" y="2489"/>
                  <a:pt x="0" y="5514"/>
                </a:cubicBezTo>
                <a:cubicBezTo>
                  <a:pt x="0" y="8538"/>
                  <a:pt x="2458" y="11027"/>
                  <a:pt x="5514" y="11027"/>
                </a:cubicBezTo>
                <a:cubicBezTo>
                  <a:pt x="8538" y="11027"/>
                  <a:pt x="11027" y="8538"/>
                  <a:pt x="11027" y="5514"/>
                </a:cubicBezTo>
                <a:cubicBezTo>
                  <a:pt x="11027" y="5293"/>
                  <a:pt x="10807" y="5104"/>
                  <a:pt x="10618" y="5104"/>
                </a:cubicBezTo>
                <a:lnTo>
                  <a:pt x="5923" y="5104"/>
                </a:lnTo>
                <a:lnTo>
                  <a:pt x="5923" y="410"/>
                </a:lnTo>
                <a:cubicBezTo>
                  <a:pt x="5892" y="158"/>
                  <a:pt x="5734" y="0"/>
                  <a:pt x="5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54"/>
          <p:cNvSpPr/>
          <p:nvPr/>
        </p:nvSpPr>
        <p:spPr>
          <a:xfrm>
            <a:off x="4954929" y="1659407"/>
            <a:ext cx="172233" cy="172204"/>
          </a:xfrm>
          <a:custGeom>
            <a:rect b="b" l="l" r="r" t="t"/>
            <a:pathLst>
              <a:path extrusionOk="0" h="5955" w="5956">
                <a:moveTo>
                  <a:pt x="852" y="819"/>
                </a:moveTo>
                <a:cubicBezTo>
                  <a:pt x="3088" y="1008"/>
                  <a:pt x="4884" y="2836"/>
                  <a:pt x="5105" y="5073"/>
                </a:cubicBezTo>
                <a:lnTo>
                  <a:pt x="852" y="5073"/>
                </a:lnTo>
                <a:lnTo>
                  <a:pt x="852" y="819"/>
                </a:lnTo>
                <a:close/>
                <a:moveTo>
                  <a:pt x="442" y="0"/>
                </a:moveTo>
                <a:cubicBezTo>
                  <a:pt x="221" y="0"/>
                  <a:pt x="1" y="189"/>
                  <a:pt x="1" y="441"/>
                </a:cubicBezTo>
                <a:lnTo>
                  <a:pt x="1" y="5514"/>
                </a:lnTo>
                <a:cubicBezTo>
                  <a:pt x="1" y="5734"/>
                  <a:pt x="221" y="5955"/>
                  <a:pt x="442" y="5955"/>
                </a:cubicBezTo>
                <a:lnTo>
                  <a:pt x="5514" y="5955"/>
                </a:lnTo>
                <a:cubicBezTo>
                  <a:pt x="5766" y="5955"/>
                  <a:pt x="5955" y="5734"/>
                  <a:pt x="5955" y="5514"/>
                </a:cubicBezTo>
                <a:cubicBezTo>
                  <a:pt x="5955" y="2426"/>
                  <a:pt x="3466" y="0"/>
                  <a:pt x="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54"/>
          <p:cNvSpPr/>
          <p:nvPr/>
        </p:nvSpPr>
        <p:spPr>
          <a:xfrm>
            <a:off x="4470398" y="2566459"/>
            <a:ext cx="960000" cy="958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54"/>
          <p:cNvSpPr txBox="1"/>
          <p:nvPr/>
        </p:nvSpPr>
        <p:spPr>
          <a:xfrm>
            <a:off x="5417050" y="2565297"/>
            <a:ext cx="3340500" cy="9588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ORDERED GENUS</a:t>
            </a:r>
            <a:endParaRPr b="1"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Categorised as plankton | others, scaled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3" name="Google Shape;2223;p54"/>
          <p:cNvSpPr/>
          <p:nvPr/>
        </p:nvSpPr>
        <p:spPr>
          <a:xfrm>
            <a:off x="4767259" y="3204106"/>
            <a:ext cx="366269" cy="24638"/>
          </a:xfrm>
          <a:custGeom>
            <a:rect b="b" l="l" r="r" t="t"/>
            <a:pathLst>
              <a:path extrusionOk="0" h="852" w="12666">
                <a:moveTo>
                  <a:pt x="379" y="0"/>
                </a:moveTo>
                <a:cubicBezTo>
                  <a:pt x="158" y="0"/>
                  <a:pt x="1" y="189"/>
                  <a:pt x="1" y="410"/>
                </a:cubicBezTo>
                <a:cubicBezTo>
                  <a:pt x="1" y="662"/>
                  <a:pt x="190" y="851"/>
                  <a:pt x="379" y="851"/>
                </a:cubicBezTo>
                <a:lnTo>
                  <a:pt x="12225" y="851"/>
                </a:lnTo>
                <a:cubicBezTo>
                  <a:pt x="12477" y="851"/>
                  <a:pt x="12634" y="662"/>
                  <a:pt x="12634" y="410"/>
                </a:cubicBezTo>
                <a:cubicBezTo>
                  <a:pt x="12666" y="158"/>
                  <a:pt x="12477" y="0"/>
                  <a:pt x="122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54"/>
          <p:cNvSpPr/>
          <p:nvPr/>
        </p:nvSpPr>
        <p:spPr>
          <a:xfrm>
            <a:off x="4767259" y="3061080"/>
            <a:ext cx="95688" cy="118446"/>
          </a:xfrm>
          <a:custGeom>
            <a:rect b="b" l="l" r="r" t="t"/>
            <a:pathLst>
              <a:path extrusionOk="0" h="4096" w="3309">
                <a:moveTo>
                  <a:pt x="2363" y="756"/>
                </a:moveTo>
                <a:cubicBezTo>
                  <a:pt x="2427" y="756"/>
                  <a:pt x="2521" y="851"/>
                  <a:pt x="2521" y="914"/>
                </a:cubicBezTo>
                <a:lnTo>
                  <a:pt x="2521" y="3119"/>
                </a:lnTo>
                <a:cubicBezTo>
                  <a:pt x="2521" y="3214"/>
                  <a:pt x="2427" y="3245"/>
                  <a:pt x="2363" y="3245"/>
                </a:cubicBezTo>
                <a:lnTo>
                  <a:pt x="977" y="3245"/>
                </a:lnTo>
                <a:cubicBezTo>
                  <a:pt x="883" y="3245"/>
                  <a:pt x="820" y="3151"/>
                  <a:pt x="820" y="3119"/>
                </a:cubicBezTo>
                <a:lnTo>
                  <a:pt x="820" y="914"/>
                </a:lnTo>
                <a:cubicBezTo>
                  <a:pt x="820" y="851"/>
                  <a:pt x="883" y="756"/>
                  <a:pt x="977" y="756"/>
                </a:cubicBezTo>
                <a:close/>
                <a:moveTo>
                  <a:pt x="946" y="0"/>
                </a:moveTo>
                <a:cubicBezTo>
                  <a:pt x="379" y="0"/>
                  <a:pt x="1" y="441"/>
                  <a:pt x="1" y="945"/>
                </a:cubicBezTo>
                <a:lnTo>
                  <a:pt x="1" y="3151"/>
                </a:lnTo>
                <a:cubicBezTo>
                  <a:pt x="1" y="3686"/>
                  <a:pt x="410" y="4096"/>
                  <a:pt x="946" y="4096"/>
                </a:cubicBezTo>
                <a:lnTo>
                  <a:pt x="2300" y="4096"/>
                </a:lnTo>
                <a:cubicBezTo>
                  <a:pt x="2868" y="4096"/>
                  <a:pt x="3309" y="3686"/>
                  <a:pt x="3309" y="3151"/>
                </a:cubicBezTo>
                <a:lnTo>
                  <a:pt x="3309" y="945"/>
                </a:lnTo>
                <a:cubicBezTo>
                  <a:pt x="3309" y="410"/>
                  <a:pt x="2868" y="0"/>
                  <a:pt x="2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54"/>
          <p:cNvSpPr/>
          <p:nvPr/>
        </p:nvSpPr>
        <p:spPr>
          <a:xfrm>
            <a:off x="4902101" y="2860653"/>
            <a:ext cx="95688" cy="317977"/>
          </a:xfrm>
          <a:custGeom>
            <a:rect b="b" l="l" r="r" t="t"/>
            <a:pathLst>
              <a:path extrusionOk="0" h="10996" w="3309">
                <a:moveTo>
                  <a:pt x="2332" y="788"/>
                </a:moveTo>
                <a:cubicBezTo>
                  <a:pt x="2426" y="851"/>
                  <a:pt x="2489" y="882"/>
                  <a:pt x="2489" y="945"/>
                </a:cubicBezTo>
                <a:lnTo>
                  <a:pt x="2489" y="10050"/>
                </a:lnTo>
                <a:cubicBezTo>
                  <a:pt x="2489" y="10145"/>
                  <a:pt x="2426" y="10176"/>
                  <a:pt x="2332" y="10176"/>
                </a:cubicBezTo>
                <a:lnTo>
                  <a:pt x="946" y="10176"/>
                </a:lnTo>
                <a:cubicBezTo>
                  <a:pt x="882" y="10176"/>
                  <a:pt x="851" y="10082"/>
                  <a:pt x="851" y="10050"/>
                </a:cubicBezTo>
                <a:lnTo>
                  <a:pt x="851" y="945"/>
                </a:lnTo>
                <a:cubicBezTo>
                  <a:pt x="851" y="882"/>
                  <a:pt x="914" y="788"/>
                  <a:pt x="946" y="788"/>
                </a:cubicBezTo>
                <a:close/>
                <a:moveTo>
                  <a:pt x="946" y="0"/>
                </a:moveTo>
                <a:cubicBezTo>
                  <a:pt x="410" y="0"/>
                  <a:pt x="0" y="441"/>
                  <a:pt x="0" y="945"/>
                </a:cubicBezTo>
                <a:lnTo>
                  <a:pt x="0" y="10050"/>
                </a:lnTo>
                <a:cubicBezTo>
                  <a:pt x="0" y="10617"/>
                  <a:pt x="441" y="10995"/>
                  <a:pt x="946" y="10995"/>
                </a:cubicBezTo>
                <a:lnTo>
                  <a:pt x="2332" y="10995"/>
                </a:lnTo>
                <a:cubicBezTo>
                  <a:pt x="2899" y="10995"/>
                  <a:pt x="3308" y="10554"/>
                  <a:pt x="3308" y="10050"/>
                </a:cubicBezTo>
                <a:lnTo>
                  <a:pt x="3308" y="945"/>
                </a:lnTo>
                <a:cubicBezTo>
                  <a:pt x="3308" y="410"/>
                  <a:pt x="2899" y="0"/>
                  <a:pt x="23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54"/>
          <p:cNvSpPr/>
          <p:nvPr/>
        </p:nvSpPr>
        <p:spPr>
          <a:xfrm>
            <a:off x="5036944" y="2964496"/>
            <a:ext cx="96584" cy="215031"/>
          </a:xfrm>
          <a:custGeom>
            <a:rect b="b" l="l" r="r" t="t"/>
            <a:pathLst>
              <a:path extrusionOk="0" h="7436" w="3340">
                <a:moveTo>
                  <a:pt x="2394" y="788"/>
                </a:moveTo>
                <a:cubicBezTo>
                  <a:pt x="2489" y="788"/>
                  <a:pt x="2520" y="883"/>
                  <a:pt x="2520" y="946"/>
                </a:cubicBezTo>
                <a:lnTo>
                  <a:pt x="2520" y="6459"/>
                </a:lnTo>
                <a:cubicBezTo>
                  <a:pt x="2520" y="6554"/>
                  <a:pt x="2426" y="6585"/>
                  <a:pt x="2394" y="6585"/>
                </a:cubicBezTo>
                <a:lnTo>
                  <a:pt x="1008" y="6585"/>
                </a:lnTo>
                <a:cubicBezTo>
                  <a:pt x="945" y="6585"/>
                  <a:pt x="851" y="6491"/>
                  <a:pt x="851" y="6459"/>
                </a:cubicBezTo>
                <a:lnTo>
                  <a:pt x="851" y="946"/>
                </a:lnTo>
                <a:cubicBezTo>
                  <a:pt x="851" y="883"/>
                  <a:pt x="945" y="788"/>
                  <a:pt x="1008" y="788"/>
                </a:cubicBezTo>
                <a:close/>
                <a:moveTo>
                  <a:pt x="977" y="1"/>
                </a:moveTo>
                <a:cubicBezTo>
                  <a:pt x="441" y="1"/>
                  <a:pt x="0" y="442"/>
                  <a:pt x="0" y="977"/>
                </a:cubicBezTo>
                <a:lnTo>
                  <a:pt x="0" y="6491"/>
                </a:lnTo>
                <a:cubicBezTo>
                  <a:pt x="0" y="7058"/>
                  <a:pt x="441" y="7436"/>
                  <a:pt x="977" y="7436"/>
                </a:cubicBezTo>
                <a:lnTo>
                  <a:pt x="2363" y="7436"/>
                </a:lnTo>
                <a:cubicBezTo>
                  <a:pt x="2899" y="7436"/>
                  <a:pt x="3308" y="7026"/>
                  <a:pt x="3308" y="6491"/>
                </a:cubicBezTo>
                <a:lnTo>
                  <a:pt x="3308" y="977"/>
                </a:lnTo>
                <a:cubicBezTo>
                  <a:pt x="3340" y="442"/>
                  <a:pt x="2899" y="1"/>
                  <a:pt x="23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54"/>
          <p:cNvSpPr/>
          <p:nvPr/>
        </p:nvSpPr>
        <p:spPr>
          <a:xfrm>
            <a:off x="4470398" y="3763524"/>
            <a:ext cx="960000" cy="958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54"/>
          <p:cNvSpPr txBox="1"/>
          <p:nvPr/>
        </p:nvSpPr>
        <p:spPr>
          <a:xfrm>
            <a:off x="5417050" y="3762375"/>
            <a:ext cx="3340500" cy="9588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DOMINANT SAMPLING</a:t>
            </a:r>
            <a:endParaRPr b="1"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MorphoCut extracted images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29" name="Google Shape;2229;p54"/>
          <p:cNvGrpSpPr/>
          <p:nvPr/>
        </p:nvGrpSpPr>
        <p:grpSpPr>
          <a:xfrm>
            <a:off x="4770380" y="4061205"/>
            <a:ext cx="359154" cy="359124"/>
            <a:chOff x="-44914800" y="2342000"/>
            <a:chExt cx="300900" cy="300875"/>
          </a:xfrm>
        </p:grpSpPr>
        <p:sp>
          <p:nvSpPr>
            <p:cNvPr id="2230" name="Google Shape;2230;p54"/>
            <p:cNvSpPr/>
            <p:nvPr/>
          </p:nvSpPr>
          <p:spPr>
            <a:xfrm>
              <a:off x="-44914800" y="2342000"/>
              <a:ext cx="300900" cy="300875"/>
            </a:xfrm>
            <a:custGeom>
              <a:rect b="b" l="l" r="r" t="t"/>
              <a:pathLst>
                <a:path extrusionOk="0" h="12035" w="12036">
                  <a:moveTo>
                    <a:pt x="1450" y="725"/>
                  </a:moveTo>
                  <a:lnTo>
                    <a:pt x="1450" y="1418"/>
                  </a:lnTo>
                  <a:lnTo>
                    <a:pt x="725" y="1418"/>
                  </a:lnTo>
                  <a:lnTo>
                    <a:pt x="725" y="725"/>
                  </a:lnTo>
                  <a:close/>
                  <a:moveTo>
                    <a:pt x="11311" y="725"/>
                  </a:moveTo>
                  <a:lnTo>
                    <a:pt x="11311" y="1418"/>
                  </a:lnTo>
                  <a:lnTo>
                    <a:pt x="10618" y="1418"/>
                  </a:lnTo>
                  <a:lnTo>
                    <a:pt x="10618" y="725"/>
                  </a:lnTo>
                  <a:close/>
                  <a:moveTo>
                    <a:pt x="9893" y="1418"/>
                  </a:moveTo>
                  <a:lnTo>
                    <a:pt x="9893" y="1796"/>
                  </a:lnTo>
                  <a:cubicBezTo>
                    <a:pt x="9893" y="1985"/>
                    <a:pt x="10051" y="2142"/>
                    <a:pt x="10240" y="2142"/>
                  </a:cubicBezTo>
                  <a:lnTo>
                    <a:pt x="10618" y="2142"/>
                  </a:lnTo>
                  <a:lnTo>
                    <a:pt x="10618" y="9893"/>
                  </a:lnTo>
                  <a:lnTo>
                    <a:pt x="10240" y="9893"/>
                  </a:lnTo>
                  <a:cubicBezTo>
                    <a:pt x="10051" y="9893"/>
                    <a:pt x="9893" y="10050"/>
                    <a:pt x="9893" y="10239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39"/>
                  </a:lnTo>
                  <a:cubicBezTo>
                    <a:pt x="2143" y="10050"/>
                    <a:pt x="1985" y="9893"/>
                    <a:pt x="1796" y="9893"/>
                  </a:cubicBezTo>
                  <a:lnTo>
                    <a:pt x="1450" y="9893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1418" y="10617"/>
                  </a:moveTo>
                  <a:lnTo>
                    <a:pt x="1418" y="11310"/>
                  </a:lnTo>
                  <a:lnTo>
                    <a:pt x="725" y="11310"/>
                  </a:lnTo>
                  <a:lnTo>
                    <a:pt x="725" y="10617"/>
                  </a:lnTo>
                  <a:close/>
                  <a:moveTo>
                    <a:pt x="11311" y="10617"/>
                  </a:moveTo>
                  <a:lnTo>
                    <a:pt x="11311" y="11310"/>
                  </a:lnTo>
                  <a:lnTo>
                    <a:pt x="10618" y="11310"/>
                  </a:lnTo>
                  <a:lnTo>
                    <a:pt x="10618" y="10617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64"/>
                  </a:lnTo>
                  <a:cubicBezTo>
                    <a:pt x="1" y="1985"/>
                    <a:pt x="158" y="2142"/>
                    <a:pt x="379" y="2142"/>
                  </a:cubicBezTo>
                  <a:lnTo>
                    <a:pt x="725" y="2142"/>
                  </a:lnTo>
                  <a:lnTo>
                    <a:pt x="725" y="9893"/>
                  </a:lnTo>
                  <a:lnTo>
                    <a:pt x="379" y="9893"/>
                  </a:lnTo>
                  <a:cubicBezTo>
                    <a:pt x="158" y="9893"/>
                    <a:pt x="1" y="10050"/>
                    <a:pt x="1" y="10239"/>
                  </a:cubicBezTo>
                  <a:lnTo>
                    <a:pt x="1" y="11657"/>
                  </a:lnTo>
                  <a:cubicBezTo>
                    <a:pt x="1" y="11877"/>
                    <a:pt x="158" y="12035"/>
                    <a:pt x="379" y="12035"/>
                  </a:cubicBezTo>
                  <a:lnTo>
                    <a:pt x="1796" y="12035"/>
                  </a:lnTo>
                  <a:cubicBezTo>
                    <a:pt x="1985" y="12035"/>
                    <a:pt x="2143" y="11877"/>
                    <a:pt x="2143" y="11657"/>
                  </a:cubicBezTo>
                  <a:lnTo>
                    <a:pt x="2143" y="11310"/>
                  </a:lnTo>
                  <a:lnTo>
                    <a:pt x="9893" y="11310"/>
                  </a:lnTo>
                  <a:lnTo>
                    <a:pt x="9893" y="11657"/>
                  </a:lnTo>
                  <a:cubicBezTo>
                    <a:pt x="9893" y="11877"/>
                    <a:pt x="10051" y="12035"/>
                    <a:pt x="10240" y="12035"/>
                  </a:cubicBezTo>
                  <a:lnTo>
                    <a:pt x="11657" y="12035"/>
                  </a:lnTo>
                  <a:cubicBezTo>
                    <a:pt x="11878" y="12035"/>
                    <a:pt x="12036" y="11877"/>
                    <a:pt x="12036" y="11657"/>
                  </a:cubicBezTo>
                  <a:lnTo>
                    <a:pt x="12036" y="10239"/>
                  </a:lnTo>
                  <a:cubicBezTo>
                    <a:pt x="12036" y="10050"/>
                    <a:pt x="11878" y="9893"/>
                    <a:pt x="11657" y="9893"/>
                  </a:cubicBezTo>
                  <a:lnTo>
                    <a:pt x="11311" y="9893"/>
                  </a:lnTo>
                  <a:lnTo>
                    <a:pt x="11311" y="2142"/>
                  </a:lnTo>
                  <a:lnTo>
                    <a:pt x="11657" y="2142"/>
                  </a:lnTo>
                  <a:cubicBezTo>
                    <a:pt x="11878" y="2142"/>
                    <a:pt x="12036" y="1985"/>
                    <a:pt x="12036" y="1764"/>
                  </a:cubicBezTo>
                  <a:lnTo>
                    <a:pt x="12036" y="378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4"/>
            <p:cNvSpPr/>
            <p:nvPr/>
          </p:nvSpPr>
          <p:spPr>
            <a:xfrm>
              <a:off x="-44860450" y="2412875"/>
              <a:ext cx="193000" cy="159125"/>
            </a:xfrm>
            <a:custGeom>
              <a:rect b="b" l="l" r="r" t="t"/>
              <a:pathLst>
                <a:path extrusionOk="0" h="6365" w="7720">
                  <a:moveTo>
                    <a:pt x="7026" y="694"/>
                  </a:moveTo>
                  <a:lnTo>
                    <a:pt x="7026" y="725"/>
                  </a:lnTo>
                  <a:lnTo>
                    <a:pt x="7026" y="5136"/>
                  </a:lnTo>
                  <a:lnTo>
                    <a:pt x="5514" y="3624"/>
                  </a:lnTo>
                  <a:cubicBezTo>
                    <a:pt x="5451" y="3561"/>
                    <a:pt x="5356" y="3498"/>
                    <a:pt x="5262" y="3498"/>
                  </a:cubicBezTo>
                  <a:cubicBezTo>
                    <a:pt x="5167" y="3498"/>
                    <a:pt x="5041" y="3561"/>
                    <a:pt x="5010" y="3624"/>
                  </a:cubicBezTo>
                  <a:lnTo>
                    <a:pt x="3907" y="4821"/>
                  </a:lnTo>
                  <a:lnTo>
                    <a:pt x="2678" y="3592"/>
                  </a:lnTo>
                  <a:cubicBezTo>
                    <a:pt x="2615" y="3529"/>
                    <a:pt x="2529" y="3498"/>
                    <a:pt x="2438" y="3498"/>
                  </a:cubicBezTo>
                  <a:cubicBezTo>
                    <a:pt x="2348" y="3498"/>
                    <a:pt x="2253" y="3529"/>
                    <a:pt x="2174" y="3592"/>
                  </a:cubicBezTo>
                  <a:lnTo>
                    <a:pt x="662" y="5104"/>
                  </a:lnTo>
                  <a:lnTo>
                    <a:pt x="662" y="694"/>
                  </a:lnTo>
                  <a:close/>
                  <a:moveTo>
                    <a:pt x="2458" y="4380"/>
                  </a:moveTo>
                  <a:lnTo>
                    <a:pt x="3718" y="5640"/>
                  </a:lnTo>
                  <a:lnTo>
                    <a:pt x="1198" y="5640"/>
                  </a:lnTo>
                  <a:lnTo>
                    <a:pt x="2458" y="4380"/>
                  </a:lnTo>
                  <a:close/>
                  <a:moveTo>
                    <a:pt x="5293" y="4411"/>
                  </a:moveTo>
                  <a:lnTo>
                    <a:pt x="6554" y="5671"/>
                  </a:lnTo>
                  <a:lnTo>
                    <a:pt x="4695" y="5671"/>
                  </a:lnTo>
                  <a:lnTo>
                    <a:pt x="4695" y="5640"/>
                  </a:lnTo>
                  <a:lnTo>
                    <a:pt x="4411" y="5356"/>
                  </a:lnTo>
                  <a:lnTo>
                    <a:pt x="5293" y="4411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5986"/>
                  </a:lnTo>
                  <a:cubicBezTo>
                    <a:pt x="0" y="6207"/>
                    <a:pt x="158" y="6365"/>
                    <a:pt x="347" y="6365"/>
                  </a:cubicBezTo>
                  <a:lnTo>
                    <a:pt x="7373" y="6365"/>
                  </a:lnTo>
                  <a:cubicBezTo>
                    <a:pt x="7562" y="6365"/>
                    <a:pt x="7719" y="6207"/>
                    <a:pt x="7719" y="5986"/>
                  </a:cubicBezTo>
                  <a:lnTo>
                    <a:pt x="7719" y="379"/>
                  </a:lnTo>
                  <a:cubicBezTo>
                    <a:pt x="7719" y="158"/>
                    <a:pt x="7562" y="1"/>
                    <a:pt x="7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4"/>
            <p:cNvSpPr/>
            <p:nvPr/>
          </p:nvSpPr>
          <p:spPr>
            <a:xfrm>
              <a:off x="-44791150" y="2439650"/>
              <a:ext cx="52800" cy="53600"/>
            </a:xfrm>
            <a:custGeom>
              <a:rect b="b" l="l" r="r" t="t"/>
              <a:pathLst>
                <a:path extrusionOk="0" h="2144" w="2112">
                  <a:moveTo>
                    <a:pt x="1041" y="725"/>
                  </a:moveTo>
                  <a:cubicBezTo>
                    <a:pt x="1261" y="725"/>
                    <a:pt x="1419" y="883"/>
                    <a:pt x="1419" y="1072"/>
                  </a:cubicBezTo>
                  <a:cubicBezTo>
                    <a:pt x="1419" y="1261"/>
                    <a:pt x="1261" y="1418"/>
                    <a:pt x="1041" y="1418"/>
                  </a:cubicBezTo>
                  <a:cubicBezTo>
                    <a:pt x="852" y="1418"/>
                    <a:pt x="694" y="1261"/>
                    <a:pt x="694" y="1072"/>
                  </a:cubicBezTo>
                  <a:cubicBezTo>
                    <a:pt x="694" y="883"/>
                    <a:pt x="852" y="725"/>
                    <a:pt x="1041" y="725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32" y="1670"/>
                    <a:pt x="505" y="2143"/>
                    <a:pt x="1041" y="2143"/>
                  </a:cubicBezTo>
                  <a:cubicBezTo>
                    <a:pt x="1639" y="2143"/>
                    <a:pt x="2112" y="1670"/>
                    <a:pt x="2112" y="1072"/>
                  </a:cubicBezTo>
                  <a:cubicBezTo>
                    <a:pt x="2112" y="473"/>
                    <a:pt x="1639" y="1"/>
                    <a:pt x="1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3" name="Google Shape;2233;p54"/>
          <p:cNvGrpSpPr/>
          <p:nvPr/>
        </p:nvGrpSpPr>
        <p:grpSpPr>
          <a:xfrm>
            <a:off x="497262" y="1338938"/>
            <a:ext cx="3710709" cy="3419057"/>
            <a:chOff x="4898804" y="1573925"/>
            <a:chExt cx="3503974" cy="3020635"/>
          </a:xfrm>
        </p:grpSpPr>
        <p:grpSp>
          <p:nvGrpSpPr>
            <p:cNvPr id="2234" name="Google Shape;2234;p54"/>
            <p:cNvGrpSpPr/>
            <p:nvPr/>
          </p:nvGrpSpPr>
          <p:grpSpPr>
            <a:xfrm>
              <a:off x="4965579" y="1650125"/>
              <a:ext cx="3437199" cy="2944435"/>
              <a:chOff x="494877" y="1057250"/>
              <a:chExt cx="3437199" cy="2944435"/>
            </a:xfrm>
          </p:grpSpPr>
          <p:sp>
            <p:nvSpPr>
              <p:cNvPr id="2235" name="Google Shape;2235;p54"/>
              <p:cNvSpPr/>
              <p:nvPr/>
            </p:nvSpPr>
            <p:spPr>
              <a:xfrm>
                <a:off x="495039" y="1057250"/>
                <a:ext cx="3437037" cy="2944435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54"/>
              <p:cNvSpPr/>
              <p:nvPr/>
            </p:nvSpPr>
            <p:spPr>
              <a:xfrm flipH="1">
                <a:off x="494877" y="1057250"/>
                <a:ext cx="3437037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37" name="Google Shape;2237;p54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2238" name="Google Shape;2238;p54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2239" name="Google Shape;2239;p54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0" name="Google Shape;2240;p5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1" name="Google Shape;2241;p5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42" name="Google Shape;2242;p54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2243" name="Google Shape;2243;p54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4" name="Google Shape;2244;p54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45" name="Google Shape;2245;p54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2246" name="Google Shape;2246;p54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7" name="Google Shape;2247;p54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248" name="Google Shape;2248;p54"/>
            <p:cNvGrpSpPr/>
            <p:nvPr/>
          </p:nvGrpSpPr>
          <p:grpSpPr>
            <a:xfrm>
              <a:off x="4898804" y="1573925"/>
              <a:ext cx="3437199" cy="2944435"/>
              <a:chOff x="494877" y="1057250"/>
              <a:chExt cx="3437199" cy="2944435"/>
            </a:xfrm>
          </p:grpSpPr>
          <p:sp>
            <p:nvSpPr>
              <p:cNvPr id="2249" name="Google Shape;2249;p54"/>
              <p:cNvSpPr/>
              <p:nvPr/>
            </p:nvSpPr>
            <p:spPr>
              <a:xfrm>
                <a:off x="495039" y="1057250"/>
                <a:ext cx="3437037" cy="2944435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54"/>
              <p:cNvSpPr/>
              <p:nvPr/>
            </p:nvSpPr>
            <p:spPr>
              <a:xfrm flipH="1">
                <a:off x="494877" y="1057250"/>
                <a:ext cx="3437037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51" name="Google Shape;2251;p54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2252" name="Google Shape;2252;p54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2253" name="Google Shape;2253;p54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54" name="Google Shape;2254;p5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55" name="Google Shape;2255;p5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56" name="Google Shape;2256;p54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2257" name="Google Shape;2257;p54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58" name="Google Shape;2258;p54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59" name="Google Shape;2259;p54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2260" name="Google Shape;2260;p54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61" name="Google Shape;2261;p54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pic>
        <p:nvPicPr>
          <p:cNvPr id="2262" name="Google Shape;22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00" y="1682099"/>
            <a:ext cx="3061825" cy="29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" name="Google Shape;2267;p55"/>
          <p:cNvGrpSpPr/>
          <p:nvPr/>
        </p:nvGrpSpPr>
        <p:grpSpPr>
          <a:xfrm>
            <a:off x="617552" y="1345013"/>
            <a:ext cx="3710524" cy="3419057"/>
            <a:chOff x="731797" y="1573925"/>
            <a:chExt cx="3503799" cy="3020635"/>
          </a:xfrm>
        </p:grpSpPr>
        <p:grpSp>
          <p:nvGrpSpPr>
            <p:cNvPr id="2268" name="Google Shape;2268;p55"/>
            <p:cNvGrpSpPr/>
            <p:nvPr/>
          </p:nvGrpSpPr>
          <p:grpSpPr>
            <a:xfrm>
              <a:off x="798572" y="1650125"/>
              <a:ext cx="3437024" cy="2944435"/>
              <a:chOff x="494802" y="1057250"/>
              <a:chExt cx="3437024" cy="2944435"/>
            </a:xfrm>
          </p:grpSpPr>
          <p:sp>
            <p:nvSpPr>
              <p:cNvPr id="2269" name="Google Shape;2269;p55"/>
              <p:cNvSpPr/>
              <p:nvPr/>
            </p:nvSpPr>
            <p:spPr>
              <a:xfrm>
                <a:off x="495039" y="1057250"/>
                <a:ext cx="3436787" cy="2944435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55"/>
              <p:cNvSpPr/>
              <p:nvPr/>
            </p:nvSpPr>
            <p:spPr>
              <a:xfrm flipH="1">
                <a:off x="494802" y="1057250"/>
                <a:ext cx="3436787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71" name="Google Shape;2271;p55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2272" name="Google Shape;2272;p55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2273" name="Google Shape;2273;p55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74" name="Google Shape;2274;p55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75" name="Google Shape;2275;p55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76" name="Google Shape;2276;p55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2277" name="Google Shape;2277;p55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78" name="Google Shape;2278;p55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79" name="Google Shape;2279;p55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2280" name="Google Shape;2280;p55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81" name="Google Shape;2281;p55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282" name="Google Shape;2282;p55"/>
            <p:cNvGrpSpPr/>
            <p:nvPr/>
          </p:nvGrpSpPr>
          <p:grpSpPr>
            <a:xfrm>
              <a:off x="731797" y="1573925"/>
              <a:ext cx="3437024" cy="2944435"/>
              <a:chOff x="494802" y="1057250"/>
              <a:chExt cx="3437024" cy="2944435"/>
            </a:xfrm>
          </p:grpSpPr>
          <p:sp>
            <p:nvSpPr>
              <p:cNvPr id="2283" name="Google Shape;2283;p55"/>
              <p:cNvSpPr/>
              <p:nvPr/>
            </p:nvSpPr>
            <p:spPr>
              <a:xfrm>
                <a:off x="495039" y="1057250"/>
                <a:ext cx="3436787" cy="2944435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55"/>
              <p:cNvSpPr/>
              <p:nvPr/>
            </p:nvSpPr>
            <p:spPr>
              <a:xfrm flipH="1">
                <a:off x="494802" y="1057250"/>
                <a:ext cx="3436787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85" name="Google Shape;2285;p55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2286" name="Google Shape;2286;p55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2287" name="Google Shape;2287;p55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88" name="Google Shape;2288;p55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89" name="Google Shape;2289;p55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90" name="Google Shape;2290;p55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2291" name="Google Shape;2291;p55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2" name="Google Shape;2292;p55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93" name="Google Shape;2293;p55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2294" name="Google Shape;2294;p55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5" name="Google Shape;2295;p55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2296" name="Google Shape;2296;p55"/>
          <p:cNvGrpSpPr/>
          <p:nvPr/>
        </p:nvGrpSpPr>
        <p:grpSpPr>
          <a:xfrm>
            <a:off x="5030412" y="1345013"/>
            <a:ext cx="3710709" cy="3419057"/>
            <a:chOff x="4898804" y="1573925"/>
            <a:chExt cx="3503974" cy="3020635"/>
          </a:xfrm>
        </p:grpSpPr>
        <p:grpSp>
          <p:nvGrpSpPr>
            <p:cNvPr id="2297" name="Google Shape;2297;p55"/>
            <p:cNvGrpSpPr/>
            <p:nvPr/>
          </p:nvGrpSpPr>
          <p:grpSpPr>
            <a:xfrm>
              <a:off x="4965579" y="1650125"/>
              <a:ext cx="3437199" cy="2944435"/>
              <a:chOff x="494877" y="1057250"/>
              <a:chExt cx="3437199" cy="2944435"/>
            </a:xfrm>
          </p:grpSpPr>
          <p:sp>
            <p:nvSpPr>
              <p:cNvPr id="2298" name="Google Shape;2298;p55"/>
              <p:cNvSpPr/>
              <p:nvPr/>
            </p:nvSpPr>
            <p:spPr>
              <a:xfrm>
                <a:off x="495039" y="1057250"/>
                <a:ext cx="3437037" cy="2944435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55"/>
              <p:cNvSpPr/>
              <p:nvPr/>
            </p:nvSpPr>
            <p:spPr>
              <a:xfrm flipH="1">
                <a:off x="494877" y="1057250"/>
                <a:ext cx="3437037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00" name="Google Shape;2300;p55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2301" name="Google Shape;2301;p55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2302" name="Google Shape;2302;p55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03" name="Google Shape;2303;p55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04" name="Google Shape;2304;p55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05" name="Google Shape;2305;p55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2306" name="Google Shape;2306;p55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07" name="Google Shape;2307;p55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08" name="Google Shape;2308;p55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2309" name="Google Shape;2309;p55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10" name="Google Shape;2310;p55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1" name="Google Shape;2311;p55"/>
            <p:cNvGrpSpPr/>
            <p:nvPr/>
          </p:nvGrpSpPr>
          <p:grpSpPr>
            <a:xfrm>
              <a:off x="4898804" y="1573925"/>
              <a:ext cx="3437199" cy="2944435"/>
              <a:chOff x="494877" y="1057250"/>
              <a:chExt cx="3437199" cy="2944435"/>
            </a:xfrm>
          </p:grpSpPr>
          <p:sp>
            <p:nvSpPr>
              <p:cNvPr id="2312" name="Google Shape;2312;p55"/>
              <p:cNvSpPr/>
              <p:nvPr/>
            </p:nvSpPr>
            <p:spPr>
              <a:xfrm>
                <a:off x="495039" y="1057250"/>
                <a:ext cx="3437037" cy="2944435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55"/>
              <p:cNvSpPr/>
              <p:nvPr/>
            </p:nvSpPr>
            <p:spPr>
              <a:xfrm flipH="1">
                <a:off x="494877" y="1057250"/>
                <a:ext cx="3437037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14" name="Google Shape;2314;p55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2315" name="Google Shape;2315;p55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2316" name="Google Shape;2316;p55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17" name="Google Shape;2317;p55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18" name="Google Shape;2318;p55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19" name="Google Shape;2319;p55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2320" name="Google Shape;2320;p55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21" name="Google Shape;2321;p55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22" name="Google Shape;2322;p55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2323" name="Google Shape;2323;p55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24" name="Google Shape;2324;p55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2325" name="Google Shape;2325;p55"/>
          <p:cNvSpPr txBox="1"/>
          <p:nvPr>
            <p:ph type="title"/>
          </p:nvPr>
        </p:nvSpPr>
        <p:spPr>
          <a:xfrm>
            <a:off x="617550" y="556400"/>
            <a:ext cx="6389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COMPARISON</a:t>
            </a:r>
            <a:endParaRPr/>
          </a:p>
        </p:txBody>
      </p:sp>
      <p:grpSp>
        <p:nvGrpSpPr>
          <p:cNvPr id="2326" name="Google Shape;2326;p55"/>
          <p:cNvGrpSpPr/>
          <p:nvPr/>
        </p:nvGrpSpPr>
        <p:grpSpPr>
          <a:xfrm>
            <a:off x="7007108" y="849000"/>
            <a:ext cx="1734261" cy="382450"/>
            <a:chOff x="7170195" y="4417350"/>
            <a:chExt cx="1734261" cy="382450"/>
          </a:xfrm>
        </p:grpSpPr>
        <p:sp>
          <p:nvSpPr>
            <p:cNvPr id="2327" name="Google Shape;2327;p55"/>
            <p:cNvSpPr/>
            <p:nvPr/>
          </p:nvSpPr>
          <p:spPr>
            <a:xfrm>
              <a:off x="7246321" y="4493550"/>
              <a:ext cx="1658135" cy="306250"/>
            </a:xfrm>
            <a:custGeom>
              <a:rect b="b" l="l" r="r" t="t"/>
              <a:pathLst>
                <a:path extrusionOk="0" h="12250" w="51431">
                  <a:moveTo>
                    <a:pt x="1" y="0"/>
                  </a:moveTo>
                  <a:lnTo>
                    <a:pt x="1" y="12250"/>
                  </a:lnTo>
                  <a:lnTo>
                    <a:pt x="51430" y="12250"/>
                  </a:lnTo>
                  <a:lnTo>
                    <a:pt x="514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5"/>
            <p:cNvSpPr/>
            <p:nvPr/>
          </p:nvSpPr>
          <p:spPr>
            <a:xfrm>
              <a:off x="7170195" y="4417350"/>
              <a:ext cx="1658135" cy="306250"/>
            </a:xfrm>
            <a:custGeom>
              <a:rect b="b" l="l" r="r" t="t"/>
              <a:pathLst>
                <a:path extrusionOk="0" h="12250" w="51431">
                  <a:moveTo>
                    <a:pt x="1" y="0"/>
                  </a:moveTo>
                  <a:lnTo>
                    <a:pt x="1" y="12250"/>
                  </a:lnTo>
                  <a:lnTo>
                    <a:pt x="51430" y="12250"/>
                  </a:lnTo>
                  <a:lnTo>
                    <a:pt x="514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9" name="Google Shape;2329;p55"/>
            <p:cNvGrpSpPr/>
            <p:nvPr/>
          </p:nvGrpSpPr>
          <p:grpSpPr>
            <a:xfrm flipH="1">
              <a:off x="7234397" y="4500798"/>
              <a:ext cx="560767" cy="139276"/>
              <a:chOff x="4771000" y="1122848"/>
              <a:chExt cx="560767" cy="139276"/>
            </a:xfrm>
          </p:grpSpPr>
          <p:grpSp>
            <p:nvGrpSpPr>
              <p:cNvPr id="2330" name="Google Shape;2330;p55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2331" name="Google Shape;2331;p55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2" name="Google Shape;2332;p55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3" name="Google Shape;2333;p55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34" name="Google Shape;2334;p55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2335" name="Google Shape;2335;p55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6" name="Google Shape;2336;p55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37" name="Google Shape;2337;p55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2338" name="Google Shape;2338;p55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9" name="Google Shape;2339;p55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2340" name="Google Shape;234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63" y="1697300"/>
            <a:ext cx="3033700" cy="291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1" name="Google Shape;2341;p55"/>
          <p:cNvPicPr preferRelativeResize="0"/>
          <p:nvPr/>
        </p:nvPicPr>
        <p:blipFill rotWithShape="1">
          <a:blip r:embed="rId4">
            <a:alphaModFix/>
          </a:blip>
          <a:srcRect b="0" l="573" r="563" t="0"/>
          <a:stretch/>
        </p:blipFill>
        <p:spPr>
          <a:xfrm>
            <a:off x="5393263" y="1698250"/>
            <a:ext cx="2984999" cy="2916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6" name="Google Shape;2346;p56"/>
          <p:cNvGrpSpPr/>
          <p:nvPr/>
        </p:nvGrpSpPr>
        <p:grpSpPr>
          <a:xfrm>
            <a:off x="1126517" y="1483050"/>
            <a:ext cx="6890965" cy="2177374"/>
            <a:chOff x="494881" y="1057250"/>
            <a:chExt cx="6890965" cy="2177374"/>
          </a:xfrm>
        </p:grpSpPr>
        <p:sp>
          <p:nvSpPr>
            <p:cNvPr id="2347" name="Google Shape;2347;p56"/>
            <p:cNvSpPr/>
            <p:nvPr/>
          </p:nvSpPr>
          <p:spPr>
            <a:xfrm>
              <a:off x="495026" y="1057250"/>
              <a:ext cx="6890820" cy="2177374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6"/>
            <p:cNvSpPr/>
            <p:nvPr/>
          </p:nvSpPr>
          <p:spPr>
            <a:xfrm flipH="1">
              <a:off x="494881" y="1057250"/>
              <a:ext cx="6890820" cy="27055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9" name="Google Shape;2349;p56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2350" name="Google Shape;2350;p56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2351" name="Google Shape;2351;p56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2" name="Google Shape;2352;p56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3" name="Google Shape;2353;p56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54" name="Google Shape;2354;p56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2355" name="Google Shape;2355;p56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6" name="Google Shape;2356;p56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57" name="Google Shape;2357;p56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2358" name="Google Shape;2358;p56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9" name="Google Shape;2359;p56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360" name="Google Shape;2360;p56"/>
          <p:cNvSpPr/>
          <p:nvPr/>
        </p:nvSpPr>
        <p:spPr>
          <a:xfrm flipH="1">
            <a:off x="874788" y="2054579"/>
            <a:ext cx="1313100" cy="1313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56"/>
          <p:cNvSpPr txBox="1"/>
          <p:nvPr>
            <p:ph type="title"/>
          </p:nvPr>
        </p:nvSpPr>
        <p:spPr>
          <a:xfrm>
            <a:off x="2349850" y="2011350"/>
            <a:ext cx="55152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PROPOSAL</a:t>
            </a:r>
            <a:endParaRPr sz="6400"/>
          </a:p>
        </p:txBody>
      </p:sp>
      <p:sp>
        <p:nvSpPr>
          <p:cNvPr id="2362" name="Google Shape;2362;p56"/>
          <p:cNvSpPr txBox="1"/>
          <p:nvPr>
            <p:ph idx="2" type="title"/>
          </p:nvPr>
        </p:nvSpPr>
        <p:spPr>
          <a:xfrm>
            <a:off x="874788" y="2247779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63" name="Google Shape;2363;p56"/>
          <p:cNvSpPr txBox="1"/>
          <p:nvPr>
            <p:ph idx="1" type="subTitle"/>
          </p:nvPr>
        </p:nvSpPr>
        <p:spPr>
          <a:xfrm>
            <a:off x="2349851" y="2974375"/>
            <a:ext cx="5515200" cy="3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solution</a:t>
            </a:r>
            <a:endParaRPr/>
          </a:p>
        </p:txBody>
      </p:sp>
      <p:pic>
        <p:nvPicPr>
          <p:cNvPr id="2364" name="Google Shape;236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25" y="606475"/>
            <a:ext cx="790575" cy="1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57"/>
          <p:cNvSpPr/>
          <p:nvPr/>
        </p:nvSpPr>
        <p:spPr>
          <a:xfrm>
            <a:off x="4642472" y="3202950"/>
            <a:ext cx="694200" cy="618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57"/>
          <p:cNvSpPr/>
          <p:nvPr/>
        </p:nvSpPr>
        <p:spPr>
          <a:xfrm>
            <a:off x="4642472" y="3900325"/>
            <a:ext cx="694200" cy="6180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57"/>
          <p:cNvSpPr/>
          <p:nvPr/>
        </p:nvSpPr>
        <p:spPr>
          <a:xfrm>
            <a:off x="5409350" y="3202813"/>
            <a:ext cx="3012900" cy="131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57"/>
          <p:cNvSpPr/>
          <p:nvPr/>
        </p:nvSpPr>
        <p:spPr>
          <a:xfrm>
            <a:off x="4642472" y="1576575"/>
            <a:ext cx="694200" cy="61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57"/>
          <p:cNvSpPr/>
          <p:nvPr/>
        </p:nvSpPr>
        <p:spPr>
          <a:xfrm>
            <a:off x="4642472" y="2273950"/>
            <a:ext cx="694200" cy="61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4" name="Google Shape;2374;p57"/>
          <p:cNvSpPr/>
          <p:nvPr/>
        </p:nvSpPr>
        <p:spPr>
          <a:xfrm>
            <a:off x="5409343" y="1576438"/>
            <a:ext cx="3012900" cy="131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5" name="Google Shape;2375;p57"/>
          <p:cNvSpPr/>
          <p:nvPr/>
        </p:nvSpPr>
        <p:spPr>
          <a:xfrm>
            <a:off x="722376" y="3202950"/>
            <a:ext cx="694200" cy="618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57"/>
          <p:cNvSpPr/>
          <p:nvPr/>
        </p:nvSpPr>
        <p:spPr>
          <a:xfrm>
            <a:off x="722376" y="3900325"/>
            <a:ext cx="694200" cy="6180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57"/>
          <p:cNvSpPr/>
          <p:nvPr/>
        </p:nvSpPr>
        <p:spPr>
          <a:xfrm>
            <a:off x="1489250" y="3202813"/>
            <a:ext cx="3012900" cy="131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57"/>
          <p:cNvSpPr/>
          <p:nvPr/>
        </p:nvSpPr>
        <p:spPr>
          <a:xfrm>
            <a:off x="722376" y="1576575"/>
            <a:ext cx="694200" cy="618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57"/>
          <p:cNvSpPr/>
          <p:nvPr/>
        </p:nvSpPr>
        <p:spPr>
          <a:xfrm>
            <a:off x="722376" y="2273950"/>
            <a:ext cx="694200" cy="6180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p57"/>
          <p:cNvSpPr/>
          <p:nvPr/>
        </p:nvSpPr>
        <p:spPr>
          <a:xfrm>
            <a:off x="1489250" y="1576438"/>
            <a:ext cx="3012900" cy="131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57"/>
          <p:cNvSpPr txBox="1"/>
          <p:nvPr>
            <p:ph idx="9" type="title"/>
          </p:nvPr>
        </p:nvSpPr>
        <p:spPr>
          <a:xfrm>
            <a:off x="617550" y="556400"/>
            <a:ext cx="62529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OUR APPROACH?</a:t>
            </a:r>
            <a:endParaRPr/>
          </a:p>
        </p:txBody>
      </p:sp>
      <p:sp>
        <p:nvSpPr>
          <p:cNvPr id="2382" name="Google Shape;2382;p57"/>
          <p:cNvSpPr txBox="1"/>
          <p:nvPr>
            <p:ph type="title"/>
          </p:nvPr>
        </p:nvSpPr>
        <p:spPr>
          <a:xfrm>
            <a:off x="722376" y="1621875"/>
            <a:ext cx="694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83" name="Google Shape;2383;p57"/>
          <p:cNvSpPr txBox="1"/>
          <p:nvPr>
            <p:ph idx="1" type="subTitle"/>
          </p:nvPr>
        </p:nvSpPr>
        <p:spPr>
          <a:xfrm>
            <a:off x="1663700" y="1738725"/>
            <a:ext cx="2750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LIGHTWEIGHT</a:t>
            </a:r>
            <a:endParaRPr/>
          </a:p>
        </p:txBody>
      </p:sp>
      <p:sp>
        <p:nvSpPr>
          <p:cNvPr id="2384" name="Google Shape;2384;p57"/>
          <p:cNvSpPr txBox="1"/>
          <p:nvPr>
            <p:ph idx="2" type="subTitle"/>
          </p:nvPr>
        </p:nvSpPr>
        <p:spPr>
          <a:xfrm>
            <a:off x="1663700" y="2138966"/>
            <a:ext cx="26640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&amp;  matplotlib</a:t>
            </a:r>
            <a:endParaRPr/>
          </a:p>
        </p:txBody>
      </p:sp>
      <p:sp>
        <p:nvSpPr>
          <p:cNvPr id="2385" name="Google Shape;2385;p57"/>
          <p:cNvSpPr txBox="1"/>
          <p:nvPr>
            <p:ph idx="14" type="subTitle"/>
          </p:nvPr>
        </p:nvSpPr>
        <p:spPr>
          <a:xfrm>
            <a:off x="5583800" y="3364350"/>
            <a:ext cx="2750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SCALABLE CODE</a:t>
            </a:r>
            <a:endParaRPr/>
          </a:p>
        </p:txBody>
      </p:sp>
      <p:sp>
        <p:nvSpPr>
          <p:cNvPr id="2386" name="Google Shape;2386;p57"/>
          <p:cNvSpPr txBox="1"/>
          <p:nvPr>
            <p:ph idx="15" type="subTitle"/>
          </p:nvPr>
        </p:nvSpPr>
        <p:spPr>
          <a:xfrm>
            <a:off x="5583793" y="3764601"/>
            <a:ext cx="26640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just charts?</a:t>
            </a:r>
            <a:endParaRPr/>
          </a:p>
        </p:txBody>
      </p:sp>
      <p:sp>
        <p:nvSpPr>
          <p:cNvPr id="2387" name="Google Shape;2387;p57"/>
          <p:cNvSpPr txBox="1"/>
          <p:nvPr>
            <p:ph idx="6" type="title"/>
          </p:nvPr>
        </p:nvSpPr>
        <p:spPr>
          <a:xfrm>
            <a:off x="722376" y="3248250"/>
            <a:ext cx="694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88" name="Google Shape;2388;p57"/>
          <p:cNvSpPr txBox="1"/>
          <p:nvPr>
            <p:ph idx="7" type="subTitle"/>
          </p:nvPr>
        </p:nvSpPr>
        <p:spPr>
          <a:xfrm>
            <a:off x="1663700" y="3364350"/>
            <a:ext cx="2750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SPEEDY</a:t>
            </a:r>
            <a:endParaRPr/>
          </a:p>
        </p:txBody>
      </p:sp>
      <p:sp>
        <p:nvSpPr>
          <p:cNvPr id="2389" name="Google Shape;2389;p57"/>
          <p:cNvSpPr txBox="1"/>
          <p:nvPr>
            <p:ph idx="8" type="subTitle"/>
          </p:nvPr>
        </p:nvSpPr>
        <p:spPr>
          <a:xfrm>
            <a:off x="1663700" y="3764600"/>
            <a:ext cx="26640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informative charts within seconds</a:t>
            </a:r>
            <a:endParaRPr/>
          </a:p>
        </p:txBody>
      </p:sp>
      <p:sp>
        <p:nvSpPr>
          <p:cNvPr id="2390" name="Google Shape;2390;p57"/>
          <p:cNvSpPr txBox="1"/>
          <p:nvPr>
            <p:ph idx="3" type="title"/>
          </p:nvPr>
        </p:nvSpPr>
        <p:spPr>
          <a:xfrm>
            <a:off x="4642472" y="1621875"/>
            <a:ext cx="694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91" name="Google Shape;2391;p57"/>
          <p:cNvSpPr txBox="1"/>
          <p:nvPr>
            <p:ph idx="13" type="title"/>
          </p:nvPr>
        </p:nvSpPr>
        <p:spPr>
          <a:xfrm>
            <a:off x="4642472" y="3248250"/>
            <a:ext cx="694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92" name="Google Shape;2392;p57"/>
          <p:cNvSpPr txBox="1"/>
          <p:nvPr>
            <p:ph idx="4" type="subTitle"/>
          </p:nvPr>
        </p:nvSpPr>
        <p:spPr>
          <a:xfrm>
            <a:off x="5583800" y="1738725"/>
            <a:ext cx="2750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2393" name="Google Shape;2393;p57"/>
          <p:cNvSpPr txBox="1"/>
          <p:nvPr>
            <p:ph idx="5" type="subTitle"/>
          </p:nvPr>
        </p:nvSpPr>
        <p:spPr>
          <a:xfrm>
            <a:off x="5583793" y="2138971"/>
            <a:ext cx="26640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good stuff in a single Docker container image</a:t>
            </a:r>
            <a:endParaRPr/>
          </a:p>
        </p:txBody>
      </p:sp>
      <p:grpSp>
        <p:nvGrpSpPr>
          <p:cNvPr id="2394" name="Google Shape;2394;p57"/>
          <p:cNvGrpSpPr/>
          <p:nvPr/>
        </p:nvGrpSpPr>
        <p:grpSpPr>
          <a:xfrm>
            <a:off x="7095486" y="556400"/>
            <a:ext cx="691544" cy="817088"/>
            <a:chOff x="7084261" y="581775"/>
            <a:chExt cx="691544" cy="817088"/>
          </a:xfrm>
        </p:grpSpPr>
        <p:sp>
          <p:nvSpPr>
            <p:cNvPr id="2395" name="Google Shape;2395;p57"/>
            <p:cNvSpPr/>
            <p:nvPr/>
          </p:nvSpPr>
          <p:spPr>
            <a:xfrm>
              <a:off x="7084261" y="581775"/>
              <a:ext cx="398700" cy="398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7"/>
            <p:cNvSpPr/>
            <p:nvPr/>
          </p:nvSpPr>
          <p:spPr>
            <a:xfrm>
              <a:off x="7432306" y="922388"/>
              <a:ext cx="343500" cy="476475"/>
            </a:xfrm>
            <a:custGeom>
              <a:rect b="b" l="l" r="r" t="t"/>
              <a:pathLst>
                <a:path extrusionOk="0" h="19059" w="13740">
                  <a:moveTo>
                    <a:pt x="0" y="0"/>
                  </a:moveTo>
                  <a:lnTo>
                    <a:pt x="1945" y="16414"/>
                  </a:lnTo>
                  <a:lnTo>
                    <a:pt x="5350" y="11885"/>
                  </a:lnTo>
                  <a:lnTo>
                    <a:pt x="9149" y="19058"/>
                  </a:lnTo>
                  <a:lnTo>
                    <a:pt x="12949" y="16444"/>
                  </a:lnTo>
                  <a:lnTo>
                    <a:pt x="7812" y="10213"/>
                  </a:lnTo>
                  <a:lnTo>
                    <a:pt x="13739" y="9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7" name="Google Shape;2397;p57"/>
          <p:cNvGrpSpPr/>
          <p:nvPr/>
        </p:nvGrpSpPr>
        <p:grpSpPr>
          <a:xfrm>
            <a:off x="890384" y="2404053"/>
            <a:ext cx="358200" cy="335390"/>
            <a:chOff x="-17190425" y="2435725"/>
            <a:chExt cx="304825" cy="285925"/>
          </a:xfrm>
        </p:grpSpPr>
        <p:sp>
          <p:nvSpPr>
            <p:cNvPr id="2398" name="Google Shape;2398;p57"/>
            <p:cNvSpPr/>
            <p:nvPr/>
          </p:nvSpPr>
          <p:spPr>
            <a:xfrm>
              <a:off x="-16994325" y="25964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9" y="0"/>
                    <a:pt x="1" y="158"/>
                    <a:pt x="1" y="347"/>
                  </a:cubicBezTo>
                  <a:cubicBezTo>
                    <a:pt x="1" y="536"/>
                    <a:pt x="159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7"/>
            <p:cNvSpPr/>
            <p:nvPr/>
          </p:nvSpPr>
          <p:spPr>
            <a:xfrm>
              <a:off x="-17100650" y="25964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7"/>
            <p:cNvSpPr/>
            <p:nvPr/>
          </p:nvSpPr>
          <p:spPr>
            <a:xfrm>
              <a:off x="-17190425" y="2435725"/>
              <a:ext cx="304825" cy="285925"/>
            </a:xfrm>
            <a:custGeom>
              <a:rect b="b" l="l" r="r" t="t"/>
              <a:pathLst>
                <a:path extrusionOk="0" h="11437" w="12193">
                  <a:moveTo>
                    <a:pt x="2111" y="725"/>
                  </a:moveTo>
                  <a:cubicBezTo>
                    <a:pt x="2836" y="725"/>
                    <a:pt x="3434" y="1292"/>
                    <a:pt x="3529" y="2016"/>
                  </a:cubicBezTo>
                  <a:cubicBezTo>
                    <a:pt x="2804" y="2363"/>
                    <a:pt x="2174" y="2867"/>
                    <a:pt x="1702" y="3497"/>
                  </a:cubicBezTo>
                  <a:cubicBezTo>
                    <a:pt x="1103" y="3308"/>
                    <a:pt x="693" y="2773"/>
                    <a:pt x="693" y="2143"/>
                  </a:cubicBezTo>
                  <a:cubicBezTo>
                    <a:pt x="693" y="1355"/>
                    <a:pt x="1323" y="725"/>
                    <a:pt x="2111" y="725"/>
                  </a:cubicBezTo>
                  <a:close/>
                  <a:moveTo>
                    <a:pt x="10019" y="693"/>
                  </a:moveTo>
                  <a:cubicBezTo>
                    <a:pt x="10806" y="693"/>
                    <a:pt x="11437" y="1323"/>
                    <a:pt x="11437" y="2111"/>
                  </a:cubicBezTo>
                  <a:cubicBezTo>
                    <a:pt x="11437" y="2773"/>
                    <a:pt x="11027" y="3308"/>
                    <a:pt x="10397" y="3497"/>
                  </a:cubicBezTo>
                  <a:cubicBezTo>
                    <a:pt x="9924" y="2867"/>
                    <a:pt x="9294" y="2363"/>
                    <a:pt x="8601" y="2016"/>
                  </a:cubicBezTo>
                  <a:cubicBezTo>
                    <a:pt x="8696" y="1260"/>
                    <a:pt x="9263" y="693"/>
                    <a:pt x="10019" y="693"/>
                  </a:cubicBezTo>
                  <a:close/>
                  <a:moveTo>
                    <a:pt x="7959" y="4997"/>
                  </a:moveTo>
                  <a:cubicBezTo>
                    <a:pt x="8453" y="4997"/>
                    <a:pt x="8961" y="5407"/>
                    <a:pt x="9200" y="6018"/>
                  </a:cubicBezTo>
                  <a:cubicBezTo>
                    <a:pt x="9452" y="6774"/>
                    <a:pt x="9231" y="7530"/>
                    <a:pt x="8664" y="7719"/>
                  </a:cubicBezTo>
                  <a:cubicBezTo>
                    <a:pt x="8555" y="7741"/>
                    <a:pt x="8447" y="7777"/>
                    <a:pt x="8338" y="7777"/>
                  </a:cubicBezTo>
                  <a:cubicBezTo>
                    <a:pt x="8289" y="7777"/>
                    <a:pt x="8240" y="7770"/>
                    <a:pt x="8192" y="7750"/>
                  </a:cubicBezTo>
                  <a:cubicBezTo>
                    <a:pt x="8003" y="7372"/>
                    <a:pt x="7624" y="6900"/>
                    <a:pt x="7183" y="6711"/>
                  </a:cubicBezTo>
                  <a:cubicBezTo>
                    <a:pt x="6900" y="5955"/>
                    <a:pt x="7152" y="5230"/>
                    <a:pt x="7687" y="5041"/>
                  </a:cubicBezTo>
                  <a:cubicBezTo>
                    <a:pt x="7776" y="5011"/>
                    <a:pt x="7868" y="4997"/>
                    <a:pt x="7959" y="4997"/>
                  </a:cubicBezTo>
                  <a:close/>
                  <a:moveTo>
                    <a:pt x="4107" y="4995"/>
                  </a:moveTo>
                  <a:cubicBezTo>
                    <a:pt x="4200" y="4995"/>
                    <a:pt x="4292" y="5010"/>
                    <a:pt x="4379" y="5041"/>
                  </a:cubicBezTo>
                  <a:cubicBezTo>
                    <a:pt x="4947" y="5230"/>
                    <a:pt x="5167" y="6081"/>
                    <a:pt x="4852" y="6805"/>
                  </a:cubicBezTo>
                  <a:cubicBezTo>
                    <a:pt x="4568" y="7026"/>
                    <a:pt x="4222" y="7404"/>
                    <a:pt x="4064" y="7687"/>
                  </a:cubicBezTo>
                  <a:cubicBezTo>
                    <a:pt x="3946" y="7755"/>
                    <a:pt x="3819" y="7786"/>
                    <a:pt x="3697" y="7786"/>
                  </a:cubicBezTo>
                  <a:cubicBezTo>
                    <a:pt x="3592" y="7786"/>
                    <a:pt x="3491" y="7763"/>
                    <a:pt x="3403" y="7719"/>
                  </a:cubicBezTo>
                  <a:cubicBezTo>
                    <a:pt x="2836" y="7530"/>
                    <a:pt x="2615" y="6742"/>
                    <a:pt x="2899" y="6018"/>
                  </a:cubicBezTo>
                  <a:cubicBezTo>
                    <a:pt x="3110" y="5385"/>
                    <a:pt x="3629" y="4995"/>
                    <a:pt x="4107" y="4995"/>
                  </a:cubicBezTo>
                  <a:close/>
                  <a:moveTo>
                    <a:pt x="6081" y="8538"/>
                  </a:moveTo>
                  <a:cubicBezTo>
                    <a:pt x="6207" y="8538"/>
                    <a:pt x="6364" y="8632"/>
                    <a:pt x="6396" y="8790"/>
                  </a:cubicBezTo>
                  <a:lnTo>
                    <a:pt x="6081" y="9105"/>
                  </a:lnTo>
                  <a:lnTo>
                    <a:pt x="5766" y="8790"/>
                  </a:lnTo>
                  <a:cubicBezTo>
                    <a:pt x="5797" y="8664"/>
                    <a:pt x="5955" y="8538"/>
                    <a:pt x="6081" y="8538"/>
                  </a:cubicBezTo>
                  <a:close/>
                  <a:moveTo>
                    <a:pt x="6144" y="2111"/>
                  </a:moveTo>
                  <a:cubicBezTo>
                    <a:pt x="8727" y="2111"/>
                    <a:pt x="10806" y="4064"/>
                    <a:pt x="10806" y="6427"/>
                  </a:cubicBezTo>
                  <a:cubicBezTo>
                    <a:pt x="10712" y="7908"/>
                    <a:pt x="9893" y="9263"/>
                    <a:pt x="8570" y="10050"/>
                  </a:cubicBezTo>
                  <a:cubicBezTo>
                    <a:pt x="8570" y="9924"/>
                    <a:pt x="8601" y="9767"/>
                    <a:pt x="8601" y="9609"/>
                  </a:cubicBezTo>
                  <a:cubicBezTo>
                    <a:pt x="8601" y="9168"/>
                    <a:pt x="8570" y="8790"/>
                    <a:pt x="8475" y="8475"/>
                  </a:cubicBezTo>
                  <a:cubicBezTo>
                    <a:pt x="8633" y="8475"/>
                    <a:pt x="8790" y="8443"/>
                    <a:pt x="8916" y="8380"/>
                  </a:cubicBezTo>
                  <a:cubicBezTo>
                    <a:pt x="9861" y="8034"/>
                    <a:pt x="10239" y="6868"/>
                    <a:pt x="9861" y="5766"/>
                  </a:cubicBezTo>
                  <a:cubicBezTo>
                    <a:pt x="9523" y="4855"/>
                    <a:pt x="8755" y="4267"/>
                    <a:pt x="7966" y="4267"/>
                  </a:cubicBezTo>
                  <a:cubicBezTo>
                    <a:pt x="7799" y="4267"/>
                    <a:pt x="7632" y="4293"/>
                    <a:pt x="7467" y="4348"/>
                  </a:cubicBezTo>
                  <a:cubicBezTo>
                    <a:pt x="6679" y="4600"/>
                    <a:pt x="6270" y="5514"/>
                    <a:pt x="6396" y="6396"/>
                  </a:cubicBezTo>
                  <a:cubicBezTo>
                    <a:pt x="6337" y="6376"/>
                    <a:pt x="6272" y="6369"/>
                    <a:pt x="6205" y="6369"/>
                  </a:cubicBezTo>
                  <a:cubicBezTo>
                    <a:pt x="6053" y="6369"/>
                    <a:pt x="5886" y="6405"/>
                    <a:pt x="5734" y="6427"/>
                  </a:cubicBezTo>
                  <a:cubicBezTo>
                    <a:pt x="5829" y="5514"/>
                    <a:pt x="5451" y="4600"/>
                    <a:pt x="4663" y="4348"/>
                  </a:cubicBezTo>
                  <a:cubicBezTo>
                    <a:pt x="4486" y="4277"/>
                    <a:pt x="4304" y="4244"/>
                    <a:pt x="4124" y="4244"/>
                  </a:cubicBezTo>
                  <a:cubicBezTo>
                    <a:pt x="3341" y="4244"/>
                    <a:pt x="2576" y="4869"/>
                    <a:pt x="2269" y="5766"/>
                  </a:cubicBezTo>
                  <a:cubicBezTo>
                    <a:pt x="1859" y="6868"/>
                    <a:pt x="2269" y="8034"/>
                    <a:pt x="3214" y="8380"/>
                  </a:cubicBezTo>
                  <a:cubicBezTo>
                    <a:pt x="3371" y="8475"/>
                    <a:pt x="3560" y="8475"/>
                    <a:pt x="3718" y="8475"/>
                  </a:cubicBezTo>
                  <a:lnTo>
                    <a:pt x="3749" y="8475"/>
                  </a:lnTo>
                  <a:cubicBezTo>
                    <a:pt x="3686" y="8790"/>
                    <a:pt x="3623" y="9137"/>
                    <a:pt x="3623" y="9609"/>
                  </a:cubicBezTo>
                  <a:cubicBezTo>
                    <a:pt x="3623" y="9767"/>
                    <a:pt x="3623" y="9893"/>
                    <a:pt x="3686" y="10050"/>
                  </a:cubicBezTo>
                  <a:cubicBezTo>
                    <a:pt x="2332" y="9263"/>
                    <a:pt x="1512" y="7908"/>
                    <a:pt x="1512" y="6427"/>
                  </a:cubicBezTo>
                  <a:cubicBezTo>
                    <a:pt x="1512" y="4064"/>
                    <a:pt x="3592" y="2111"/>
                    <a:pt x="6144" y="2111"/>
                  </a:cubicBezTo>
                  <a:close/>
                  <a:moveTo>
                    <a:pt x="6127" y="7151"/>
                  </a:moveTo>
                  <a:cubicBezTo>
                    <a:pt x="6481" y="7151"/>
                    <a:pt x="6828" y="7269"/>
                    <a:pt x="7057" y="7498"/>
                  </a:cubicBezTo>
                  <a:cubicBezTo>
                    <a:pt x="7656" y="8065"/>
                    <a:pt x="7845" y="8601"/>
                    <a:pt x="7845" y="9609"/>
                  </a:cubicBezTo>
                  <a:cubicBezTo>
                    <a:pt x="7845" y="10050"/>
                    <a:pt x="7782" y="10334"/>
                    <a:pt x="7624" y="10491"/>
                  </a:cubicBezTo>
                  <a:cubicBezTo>
                    <a:pt x="7451" y="10640"/>
                    <a:pt x="7123" y="10691"/>
                    <a:pt x="6746" y="10691"/>
                  </a:cubicBezTo>
                  <a:cubicBezTo>
                    <a:pt x="6643" y="10691"/>
                    <a:pt x="6536" y="10687"/>
                    <a:pt x="6427" y="10680"/>
                  </a:cubicBezTo>
                  <a:lnTo>
                    <a:pt x="6427" y="9767"/>
                  </a:lnTo>
                  <a:lnTo>
                    <a:pt x="7026" y="9168"/>
                  </a:lnTo>
                  <a:cubicBezTo>
                    <a:pt x="7089" y="9105"/>
                    <a:pt x="7152" y="9011"/>
                    <a:pt x="7152" y="8948"/>
                  </a:cubicBezTo>
                  <a:cubicBezTo>
                    <a:pt x="7152" y="8349"/>
                    <a:pt x="6679" y="7876"/>
                    <a:pt x="6081" y="7876"/>
                  </a:cubicBezTo>
                  <a:cubicBezTo>
                    <a:pt x="5482" y="7876"/>
                    <a:pt x="5010" y="8349"/>
                    <a:pt x="5010" y="8948"/>
                  </a:cubicBezTo>
                  <a:cubicBezTo>
                    <a:pt x="5010" y="9011"/>
                    <a:pt x="5041" y="9137"/>
                    <a:pt x="5136" y="9168"/>
                  </a:cubicBezTo>
                  <a:lnTo>
                    <a:pt x="5734" y="9767"/>
                  </a:lnTo>
                  <a:lnTo>
                    <a:pt x="5734" y="10680"/>
                  </a:lnTo>
                  <a:lnTo>
                    <a:pt x="5356" y="10680"/>
                  </a:lnTo>
                  <a:cubicBezTo>
                    <a:pt x="4631" y="10680"/>
                    <a:pt x="4316" y="10554"/>
                    <a:pt x="4316" y="9609"/>
                  </a:cubicBezTo>
                  <a:cubicBezTo>
                    <a:pt x="4316" y="8601"/>
                    <a:pt x="4537" y="8160"/>
                    <a:pt x="5104" y="7561"/>
                  </a:cubicBezTo>
                  <a:cubicBezTo>
                    <a:pt x="5364" y="7285"/>
                    <a:pt x="5750" y="7151"/>
                    <a:pt x="6127" y="7151"/>
                  </a:cubicBezTo>
                  <a:close/>
                  <a:moveTo>
                    <a:pt x="2143" y="0"/>
                  </a:moveTo>
                  <a:cubicBezTo>
                    <a:pt x="945" y="0"/>
                    <a:pt x="0" y="945"/>
                    <a:pt x="0" y="2143"/>
                  </a:cubicBezTo>
                  <a:cubicBezTo>
                    <a:pt x="0" y="2647"/>
                    <a:pt x="221" y="3151"/>
                    <a:pt x="536" y="3560"/>
                  </a:cubicBezTo>
                  <a:cubicBezTo>
                    <a:pt x="756" y="3812"/>
                    <a:pt x="1040" y="4001"/>
                    <a:pt x="1355" y="4127"/>
                  </a:cubicBezTo>
                  <a:cubicBezTo>
                    <a:pt x="945" y="4852"/>
                    <a:pt x="756" y="5640"/>
                    <a:pt x="756" y="6427"/>
                  </a:cubicBezTo>
                  <a:cubicBezTo>
                    <a:pt x="756" y="8506"/>
                    <a:pt x="2143" y="10334"/>
                    <a:pt x="4096" y="11058"/>
                  </a:cubicBezTo>
                  <a:cubicBezTo>
                    <a:pt x="4474" y="11373"/>
                    <a:pt x="4947" y="11436"/>
                    <a:pt x="5356" y="11436"/>
                  </a:cubicBezTo>
                  <a:lnTo>
                    <a:pt x="6364" y="11436"/>
                  </a:lnTo>
                  <a:cubicBezTo>
                    <a:pt x="7026" y="11436"/>
                    <a:pt x="7656" y="11436"/>
                    <a:pt x="8097" y="11058"/>
                  </a:cubicBezTo>
                  <a:cubicBezTo>
                    <a:pt x="10050" y="10334"/>
                    <a:pt x="11437" y="8506"/>
                    <a:pt x="11437" y="6427"/>
                  </a:cubicBezTo>
                  <a:cubicBezTo>
                    <a:pt x="11437" y="5608"/>
                    <a:pt x="11248" y="4820"/>
                    <a:pt x="10838" y="4127"/>
                  </a:cubicBezTo>
                  <a:cubicBezTo>
                    <a:pt x="11153" y="4001"/>
                    <a:pt x="11437" y="3812"/>
                    <a:pt x="11657" y="3560"/>
                  </a:cubicBezTo>
                  <a:cubicBezTo>
                    <a:pt x="12035" y="3151"/>
                    <a:pt x="12193" y="2647"/>
                    <a:pt x="12193" y="2143"/>
                  </a:cubicBezTo>
                  <a:cubicBezTo>
                    <a:pt x="12193" y="945"/>
                    <a:pt x="11185" y="0"/>
                    <a:pt x="10019" y="0"/>
                  </a:cubicBezTo>
                  <a:cubicBezTo>
                    <a:pt x="8979" y="0"/>
                    <a:pt x="8129" y="756"/>
                    <a:pt x="7939" y="1733"/>
                  </a:cubicBezTo>
                  <a:cubicBezTo>
                    <a:pt x="7341" y="1544"/>
                    <a:pt x="6711" y="1418"/>
                    <a:pt x="6081" y="1418"/>
                  </a:cubicBezTo>
                  <a:cubicBezTo>
                    <a:pt x="5451" y="1418"/>
                    <a:pt x="4821" y="1544"/>
                    <a:pt x="4222" y="1733"/>
                  </a:cubicBezTo>
                  <a:cubicBezTo>
                    <a:pt x="4033" y="756"/>
                    <a:pt x="3151" y="0"/>
                    <a:pt x="2143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1" name="Google Shape;2401;p57"/>
          <p:cNvGrpSpPr/>
          <p:nvPr/>
        </p:nvGrpSpPr>
        <p:grpSpPr>
          <a:xfrm>
            <a:off x="884982" y="4027492"/>
            <a:ext cx="368987" cy="363666"/>
            <a:chOff x="-64774725" y="1916550"/>
            <a:chExt cx="319000" cy="314400"/>
          </a:xfrm>
        </p:grpSpPr>
        <p:sp>
          <p:nvSpPr>
            <p:cNvPr id="2402" name="Google Shape;2402;p57"/>
            <p:cNvSpPr/>
            <p:nvPr/>
          </p:nvSpPr>
          <p:spPr>
            <a:xfrm>
              <a:off x="-64774725" y="1916550"/>
              <a:ext cx="319000" cy="314400"/>
            </a:xfrm>
            <a:custGeom>
              <a:rect b="b" l="l" r="r" t="t"/>
              <a:pathLst>
                <a:path extrusionOk="0" h="12576" w="1276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7"/>
            <p:cNvSpPr/>
            <p:nvPr/>
          </p:nvSpPr>
          <p:spPr>
            <a:xfrm>
              <a:off x="-64636900" y="2010600"/>
              <a:ext cx="89800" cy="82525"/>
            </a:xfrm>
            <a:custGeom>
              <a:rect b="b" l="l" r="r" t="t"/>
              <a:pathLst>
                <a:path extrusionOk="0" h="3301" w="3592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4" name="Google Shape;2404;p57"/>
          <p:cNvGrpSpPr/>
          <p:nvPr/>
        </p:nvGrpSpPr>
        <p:grpSpPr>
          <a:xfrm>
            <a:off x="4809995" y="2402895"/>
            <a:ext cx="359154" cy="360109"/>
            <a:chOff x="-44528075" y="1982825"/>
            <a:chExt cx="300900" cy="301700"/>
          </a:xfrm>
        </p:grpSpPr>
        <p:sp>
          <p:nvSpPr>
            <p:cNvPr id="2405" name="Google Shape;2405;p57"/>
            <p:cNvSpPr/>
            <p:nvPr/>
          </p:nvSpPr>
          <p:spPr>
            <a:xfrm>
              <a:off x="-44528075" y="1982825"/>
              <a:ext cx="300900" cy="301700"/>
            </a:xfrm>
            <a:custGeom>
              <a:rect b="b" l="l" r="r" t="t"/>
              <a:pathLst>
                <a:path extrusionOk="0" h="12068" w="12036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7"/>
            <p:cNvSpPr/>
            <p:nvPr/>
          </p:nvSpPr>
          <p:spPr>
            <a:xfrm>
              <a:off x="-4445560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7"/>
            <p:cNvSpPr/>
            <p:nvPr/>
          </p:nvSpPr>
          <p:spPr>
            <a:xfrm>
              <a:off x="-44455600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7"/>
            <p:cNvSpPr/>
            <p:nvPr/>
          </p:nvSpPr>
          <p:spPr>
            <a:xfrm>
              <a:off x="-44314625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7"/>
            <p:cNvSpPr/>
            <p:nvPr/>
          </p:nvSpPr>
          <p:spPr>
            <a:xfrm>
              <a:off x="-44314625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7"/>
            <p:cNvSpPr/>
            <p:nvPr/>
          </p:nvSpPr>
          <p:spPr>
            <a:xfrm>
              <a:off x="-44447725" y="2062375"/>
              <a:ext cx="143350" cy="140225"/>
            </a:xfrm>
            <a:custGeom>
              <a:rect b="b" l="l" r="r" t="t"/>
              <a:pathLst>
                <a:path extrusionOk="0" h="5609" w="5734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7"/>
            <p:cNvSpPr/>
            <p:nvPr/>
          </p:nvSpPr>
          <p:spPr>
            <a:xfrm>
              <a:off x="-44403625" y="2107275"/>
              <a:ext cx="53575" cy="52800"/>
            </a:xfrm>
            <a:custGeom>
              <a:rect b="b" l="l" r="r" t="t"/>
              <a:pathLst>
                <a:path extrusionOk="0" h="2112" w="2143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2" name="Google Shape;2412;p57"/>
          <p:cNvGrpSpPr/>
          <p:nvPr/>
        </p:nvGrpSpPr>
        <p:grpSpPr>
          <a:xfrm>
            <a:off x="4810472" y="4029748"/>
            <a:ext cx="358199" cy="359154"/>
            <a:chOff x="-50154075" y="1948175"/>
            <a:chExt cx="300100" cy="300900"/>
          </a:xfrm>
        </p:grpSpPr>
        <p:sp>
          <p:nvSpPr>
            <p:cNvPr id="2413" name="Google Shape;2413;p57"/>
            <p:cNvSpPr/>
            <p:nvPr/>
          </p:nvSpPr>
          <p:spPr>
            <a:xfrm>
              <a:off x="-50154075" y="1948175"/>
              <a:ext cx="300100" cy="300900"/>
            </a:xfrm>
            <a:custGeom>
              <a:rect b="b" l="l" r="r" t="t"/>
              <a:pathLst>
                <a:path extrusionOk="0" h="12036" w="12004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7"/>
            <p:cNvSpPr/>
            <p:nvPr/>
          </p:nvSpPr>
          <p:spPr>
            <a:xfrm>
              <a:off x="-50119425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5" name="Google Shape;2415;p57"/>
          <p:cNvGrpSpPr/>
          <p:nvPr/>
        </p:nvGrpSpPr>
        <p:grpSpPr>
          <a:xfrm>
            <a:off x="7166758" y="621248"/>
            <a:ext cx="270448" cy="269346"/>
            <a:chOff x="-42062025" y="2316000"/>
            <a:chExt cx="319000" cy="317700"/>
          </a:xfrm>
        </p:grpSpPr>
        <p:sp>
          <p:nvSpPr>
            <p:cNvPr id="2416" name="Google Shape;2416;p57"/>
            <p:cNvSpPr/>
            <p:nvPr/>
          </p:nvSpPr>
          <p:spPr>
            <a:xfrm>
              <a:off x="-41965150" y="2477075"/>
              <a:ext cx="124475" cy="112675"/>
            </a:xfrm>
            <a:custGeom>
              <a:rect b="b" l="l" r="r" t="t"/>
              <a:pathLst>
                <a:path extrusionOk="0" h="4507" w="4979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7"/>
            <p:cNvSpPr/>
            <p:nvPr/>
          </p:nvSpPr>
          <p:spPr>
            <a:xfrm>
              <a:off x="-42062025" y="2316000"/>
              <a:ext cx="319000" cy="317700"/>
            </a:xfrm>
            <a:custGeom>
              <a:rect b="b" l="l" r="r" t="t"/>
              <a:pathLst>
                <a:path extrusionOk="0" h="12708" w="1276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2" name="Google Shape;2422;p58"/>
          <p:cNvGrpSpPr/>
          <p:nvPr/>
        </p:nvGrpSpPr>
        <p:grpSpPr>
          <a:xfrm>
            <a:off x="1510576" y="1271243"/>
            <a:ext cx="5045859" cy="2615894"/>
            <a:chOff x="3945750" y="152388"/>
            <a:chExt cx="5045859" cy="2615894"/>
          </a:xfrm>
        </p:grpSpPr>
        <p:sp>
          <p:nvSpPr>
            <p:cNvPr id="2423" name="Google Shape;2423;p58"/>
            <p:cNvSpPr/>
            <p:nvPr/>
          </p:nvSpPr>
          <p:spPr>
            <a:xfrm>
              <a:off x="3945773" y="152393"/>
              <a:ext cx="5045837" cy="2615889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8"/>
            <p:cNvSpPr/>
            <p:nvPr/>
          </p:nvSpPr>
          <p:spPr>
            <a:xfrm>
              <a:off x="3945750" y="152388"/>
              <a:ext cx="5045837" cy="27055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5" name="Google Shape;2425;p58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2426" name="Google Shape;2426;p58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rect b="b" l="l" r="r" t="t"/>
                <a:pathLst>
                  <a:path extrusionOk="0" h="4651" w="4651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58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58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rect b="b" l="l" r="r" t="t"/>
                <a:pathLst>
                  <a:path extrusionOk="0" fill="none" h="1825" w="1825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29" name="Google Shape;2429;p58"/>
          <p:cNvSpPr txBox="1"/>
          <p:nvPr/>
        </p:nvSpPr>
        <p:spPr>
          <a:xfrm>
            <a:off x="1510575" y="4452625"/>
            <a:ext cx="5046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30" name="Google Shape;2430;p58"/>
          <p:cNvSpPr txBox="1"/>
          <p:nvPr>
            <p:ph type="title"/>
          </p:nvPr>
        </p:nvSpPr>
        <p:spPr>
          <a:xfrm>
            <a:off x="2107488" y="2166887"/>
            <a:ext cx="3852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2431" name="Google Shape;2431;p58"/>
          <p:cNvGrpSpPr/>
          <p:nvPr/>
        </p:nvGrpSpPr>
        <p:grpSpPr>
          <a:xfrm>
            <a:off x="7874125" y="2741050"/>
            <a:ext cx="992915" cy="1146064"/>
            <a:chOff x="7884700" y="3763925"/>
            <a:chExt cx="992915" cy="1146064"/>
          </a:xfrm>
        </p:grpSpPr>
        <p:grpSp>
          <p:nvGrpSpPr>
            <p:cNvPr id="2432" name="Google Shape;2432;p58"/>
            <p:cNvGrpSpPr/>
            <p:nvPr/>
          </p:nvGrpSpPr>
          <p:grpSpPr>
            <a:xfrm>
              <a:off x="7884700" y="3916325"/>
              <a:ext cx="840515" cy="993664"/>
              <a:chOff x="5565852" y="1147720"/>
              <a:chExt cx="840515" cy="993664"/>
            </a:xfrm>
          </p:grpSpPr>
          <p:sp>
            <p:nvSpPr>
              <p:cNvPr id="2433" name="Google Shape;2433;p58"/>
              <p:cNvSpPr/>
              <p:nvPr/>
            </p:nvSpPr>
            <p:spPr>
              <a:xfrm>
                <a:off x="5565852" y="1147720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34" name="Google Shape;2434;p58"/>
              <p:cNvGrpSpPr/>
              <p:nvPr/>
            </p:nvGrpSpPr>
            <p:grpSpPr>
              <a:xfrm>
                <a:off x="6202848" y="1213287"/>
                <a:ext cx="139356" cy="139356"/>
                <a:chOff x="3300229" y="786025"/>
                <a:chExt cx="116275" cy="116275"/>
              </a:xfrm>
            </p:grpSpPr>
            <p:sp>
              <p:nvSpPr>
                <p:cNvPr id="2435" name="Google Shape;2435;p58"/>
                <p:cNvSpPr/>
                <p:nvPr/>
              </p:nvSpPr>
              <p:spPr>
                <a:xfrm>
                  <a:off x="3300229" y="786025"/>
                  <a:ext cx="116275" cy="116275"/>
                </a:xfrm>
                <a:custGeom>
                  <a:rect b="b" l="l" r="r" t="t"/>
                  <a:pathLst>
                    <a:path extrusionOk="0" h="4651" w="4651">
                      <a:moveTo>
                        <a:pt x="0" y="0"/>
                      </a:moveTo>
                      <a:lnTo>
                        <a:pt x="0" y="4651"/>
                      </a:lnTo>
                      <a:lnTo>
                        <a:pt x="4651" y="4651"/>
                      </a:lnTo>
                      <a:lnTo>
                        <a:pt x="46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6" name="Google Shape;2436;p58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7" name="Google Shape;2437;p58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38" name="Google Shape;2438;p58"/>
            <p:cNvGrpSpPr/>
            <p:nvPr/>
          </p:nvGrpSpPr>
          <p:grpSpPr>
            <a:xfrm>
              <a:off x="7960900" y="3840125"/>
              <a:ext cx="840515" cy="993664"/>
              <a:chOff x="5565852" y="1147720"/>
              <a:chExt cx="840515" cy="993664"/>
            </a:xfrm>
          </p:grpSpPr>
          <p:sp>
            <p:nvSpPr>
              <p:cNvPr id="2439" name="Google Shape;2439;p58"/>
              <p:cNvSpPr/>
              <p:nvPr/>
            </p:nvSpPr>
            <p:spPr>
              <a:xfrm>
                <a:off x="5565852" y="1147720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40" name="Google Shape;2440;p58"/>
              <p:cNvGrpSpPr/>
              <p:nvPr/>
            </p:nvGrpSpPr>
            <p:grpSpPr>
              <a:xfrm>
                <a:off x="6202848" y="1213287"/>
                <a:ext cx="139356" cy="139356"/>
                <a:chOff x="3300229" y="786025"/>
                <a:chExt cx="116275" cy="116275"/>
              </a:xfrm>
            </p:grpSpPr>
            <p:sp>
              <p:nvSpPr>
                <p:cNvPr id="2441" name="Google Shape;2441;p58"/>
                <p:cNvSpPr/>
                <p:nvPr/>
              </p:nvSpPr>
              <p:spPr>
                <a:xfrm>
                  <a:off x="3300229" y="786025"/>
                  <a:ext cx="116275" cy="116275"/>
                </a:xfrm>
                <a:custGeom>
                  <a:rect b="b" l="l" r="r" t="t"/>
                  <a:pathLst>
                    <a:path extrusionOk="0" h="4651" w="4651">
                      <a:moveTo>
                        <a:pt x="0" y="0"/>
                      </a:moveTo>
                      <a:lnTo>
                        <a:pt x="0" y="4651"/>
                      </a:lnTo>
                      <a:lnTo>
                        <a:pt x="4651" y="4651"/>
                      </a:lnTo>
                      <a:lnTo>
                        <a:pt x="46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2" name="Google Shape;2442;p58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3" name="Google Shape;2443;p58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44" name="Google Shape;2444;p58"/>
            <p:cNvGrpSpPr/>
            <p:nvPr/>
          </p:nvGrpSpPr>
          <p:grpSpPr>
            <a:xfrm>
              <a:off x="8037100" y="3763925"/>
              <a:ext cx="840515" cy="993664"/>
              <a:chOff x="5565852" y="1147720"/>
              <a:chExt cx="840515" cy="993664"/>
            </a:xfrm>
          </p:grpSpPr>
          <p:sp>
            <p:nvSpPr>
              <p:cNvPr id="2445" name="Google Shape;2445;p58"/>
              <p:cNvSpPr/>
              <p:nvPr/>
            </p:nvSpPr>
            <p:spPr>
              <a:xfrm>
                <a:off x="5565852" y="1147720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46" name="Google Shape;2446;p58"/>
              <p:cNvGrpSpPr/>
              <p:nvPr/>
            </p:nvGrpSpPr>
            <p:grpSpPr>
              <a:xfrm>
                <a:off x="6202848" y="1213287"/>
                <a:ext cx="139356" cy="139356"/>
                <a:chOff x="3300229" y="786025"/>
                <a:chExt cx="116275" cy="116275"/>
              </a:xfrm>
            </p:grpSpPr>
            <p:sp>
              <p:nvSpPr>
                <p:cNvPr id="2447" name="Google Shape;2447;p58"/>
                <p:cNvSpPr/>
                <p:nvPr/>
              </p:nvSpPr>
              <p:spPr>
                <a:xfrm>
                  <a:off x="3300229" y="786025"/>
                  <a:ext cx="116275" cy="116275"/>
                </a:xfrm>
                <a:custGeom>
                  <a:rect b="b" l="l" r="r" t="t"/>
                  <a:pathLst>
                    <a:path extrusionOk="0" h="4651" w="4651">
                      <a:moveTo>
                        <a:pt x="0" y="0"/>
                      </a:moveTo>
                      <a:lnTo>
                        <a:pt x="0" y="4651"/>
                      </a:lnTo>
                      <a:lnTo>
                        <a:pt x="4651" y="4651"/>
                      </a:lnTo>
                      <a:lnTo>
                        <a:pt x="46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8" name="Google Shape;2448;p58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9" name="Google Shape;2449;p58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450" name="Google Shape;2450;p58"/>
          <p:cNvGrpSpPr/>
          <p:nvPr/>
        </p:nvGrpSpPr>
        <p:grpSpPr>
          <a:xfrm>
            <a:off x="8224157" y="3139776"/>
            <a:ext cx="445265" cy="408435"/>
            <a:chOff x="6239575" y="4416275"/>
            <a:chExt cx="489625" cy="449175"/>
          </a:xfrm>
        </p:grpSpPr>
        <p:sp>
          <p:nvSpPr>
            <p:cNvPr id="2451" name="Google Shape;2451;p58"/>
            <p:cNvSpPr/>
            <p:nvPr/>
          </p:nvSpPr>
          <p:spPr>
            <a:xfrm>
              <a:off x="6239575" y="4416275"/>
              <a:ext cx="489625" cy="449175"/>
            </a:xfrm>
            <a:custGeom>
              <a:rect b="b" l="l" r="r" t="t"/>
              <a:pathLst>
                <a:path extrusionOk="0" h="17967" w="19585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52" name="Google Shape;2452;p58"/>
            <p:cNvSpPr/>
            <p:nvPr/>
          </p:nvSpPr>
          <p:spPr>
            <a:xfrm>
              <a:off x="6438550" y="4723875"/>
              <a:ext cx="88350" cy="84950"/>
            </a:xfrm>
            <a:custGeom>
              <a:rect b="b" l="l" r="r" t="t"/>
              <a:pathLst>
                <a:path extrusionOk="0" h="3398" w="3534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53" name="Google Shape;2453;p58"/>
            <p:cNvSpPr/>
            <p:nvPr/>
          </p:nvSpPr>
          <p:spPr>
            <a:xfrm>
              <a:off x="6441950" y="4497425"/>
              <a:ext cx="84950" cy="198250"/>
            </a:xfrm>
            <a:custGeom>
              <a:rect b="b" l="l" r="r" t="t"/>
              <a:pathLst>
                <a:path extrusionOk="0" h="7930" w="3398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54" name="Google Shape;2454;p58"/>
          <p:cNvGrpSpPr/>
          <p:nvPr/>
        </p:nvGrpSpPr>
        <p:grpSpPr>
          <a:xfrm>
            <a:off x="6815354" y="559999"/>
            <a:ext cx="818067" cy="3327100"/>
            <a:chOff x="6815354" y="559999"/>
            <a:chExt cx="818067" cy="3327100"/>
          </a:xfrm>
        </p:grpSpPr>
        <p:grpSp>
          <p:nvGrpSpPr>
            <p:cNvPr id="2455" name="Google Shape;2455;p58"/>
            <p:cNvGrpSpPr/>
            <p:nvPr/>
          </p:nvGrpSpPr>
          <p:grpSpPr>
            <a:xfrm>
              <a:off x="6815354" y="559999"/>
              <a:ext cx="818067" cy="3327100"/>
              <a:chOff x="76228" y="76199"/>
              <a:chExt cx="818067" cy="3327100"/>
            </a:xfrm>
          </p:grpSpPr>
          <p:sp>
            <p:nvSpPr>
              <p:cNvPr id="2456" name="Google Shape;2456;p58"/>
              <p:cNvSpPr/>
              <p:nvPr/>
            </p:nvSpPr>
            <p:spPr>
              <a:xfrm>
                <a:off x="76273" y="76199"/>
                <a:ext cx="818021" cy="3327100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57" name="Google Shape;2457;p58"/>
              <p:cNvGrpSpPr/>
              <p:nvPr/>
            </p:nvGrpSpPr>
            <p:grpSpPr>
              <a:xfrm>
                <a:off x="76228" y="76200"/>
                <a:ext cx="818021" cy="270554"/>
                <a:chOff x="495021" y="1057247"/>
                <a:chExt cx="818021" cy="270554"/>
              </a:xfrm>
            </p:grpSpPr>
            <p:sp>
              <p:nvSpPr>
                <p:cNvPr id="2458" name="Google Shape;2458;p58"/>
                <p:cNvSpPr/>
                <p:nvPr/>
              </p:nvSpPr>
              <p:spPr>
                <a:xfrm flipH="1">
                  <a:off x="495021" y="1057247"/>
                  <a:ext cx="818021" cy="270554"/>
                </a:xfrm>
                <a:custGeom>
                  <a:rect b="b" l="l" r="r" t="t"/>
                  <a:pathLst>
                    <a:path extrusionOk="0" h="9029" w="99972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59" name="Google Shape;2459;p58"/>
                <p:cNvGrpSpPr/>
                <p:nvPr/>
              </p:nvGrpSpPr>
              <p:grpSpPr>
                <a:xfrm flipH="1">
                  <a:off x="559172" y="1122848"/>
                  <a:ext cx="560767" cy="139276"/>
                  <a:chOff x="4771000" y="1122848"/>
                  <a:chExt cx="560767" cy="139276"/>
                </a:xfrm>
              </p:grpSpPr>
              <p:grpSp>
                <p:nvGrpSpPr>
                  <p:cNvPr id="2460" name="Google Shape;2460;p58"/>
                  <p:cNvGrpSpPr/>
                  <p:nvPr/>
                </p:nvGrpSpPr>
                <p:grpSpPr>
                  <a:xfrm>
                    <a:off x="5192567" y="1122848"/>
                    <a:ext cx="139200" cy="139200"/>
                    <a:chOff x="5192567" y="1122848"/>
                    <a:chExt cx="139200" cy="139200"/>
                  </a:xfrm>
                </p:grpSpPr>
                <p:sp>
                  <p:nvSpPr>
                    <p:cNvPr id="2461" name="Google Shape;2461;p58"/>
                    <p:cNvSpPr/>
                    <p:nvPr/>
                  </p:nvSpPr>
                  <p:spPr>
                    <a:xfrm>
                      <a:off x="5192567" y="1122848"/>
                      <a:ext cx="139200" cy="1392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62" name="Google Shape;2462;p58"/>
                    <p:cNvSpPr/>
                    <p:nvPr/>
                  </p:nvSpPr>
                  <p:spPr>
                    <a:xfrm rot="5400000">
                      <a:off x="5234842" y="1164441"/>
                      <a:ext cx="54682" cy="54682"/>
                    </a:xfrm>
                    <a:custGeom>
                      <a:rect b="b" l="l" r="r" t="t"/>
                      <a:pathLst>
                        <a:path extrusionOk="0" fill="none" h="1825" w="1825">
                          <a:moveTo>
                            <a:pt x="1824" y="0"/>
                          </a:moveTo>
                          <a:lnTo>
                            <a:pt x="1" y="1824"/>
                          </a:lnTo>
                        </a:path>
                      </a:pathLst>
                    </a:custGeom>
                    <a:noFill/>
                    <a:ln cap="flat" cmpd="sng" w="19050">
                      <a:solidFill>
                        <a:schemeClr val="dk1"/>
                      </a:solidFill>
                      <a:prstDash val="solid"/>
                      <a:miter lim="3039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63" name="Google Shape;2463;p58"/>
                    <p:cNvSpPr/>
                    <p:nvPr/>
                  </p:nvSpPr>
                  <p:spPr>
                    <a:xfrm rot="5400000">
                      <a:off x="5234842" y="1164441"/>
                      <a:ext cx="54682" cy="54682"/>
                    </a:xfrm>
                    <a:custGeom>
                      <a:rect b="b" l="l" r="r" t="t"/>
                      <a:pathLst>
                        <a:path extrusionOk="0" fill="none" h="1825" w="1825">
                          <a:moveTo>
                            <a:pt x="1" y="0"/>
                          </a:moveTo>
                          <a:lnTo>
                            <a:pt x="1824" y="1824"/>
                          </a:lnTo>
                        </a:path>
                      </a:pathLst>
                    </a:custGeom>
                    <a:noFill/>
                    <a:ln cap="flat" cmpd="sng" w="19050">
                      <a:solidFill>
                        <a:schemeClr val="dk1"/>
                      </a:solidFill>
                      <a:prstDash val="solid"/>
                      <a:miter lim="3039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464" name="Google Shape;2464;p58"/>
                  <p:cNvGrpSpPr/>
                  <p:nvPr/>
                </p:nvGrpSpPr>
                <p:grpSpPr>
                  <a:xfrm>
                    <a:off x="4771000" y="1122849"/>
                    <a:ext cx="139200" cy="139200"/>
                    <a:chOff x="5192500" y="1122925"/>
                    <a:chExt cx="139200" cy="139200"/>
                  </a:xfrm>
                </p:grpSpPr>
                <p:sp>
                  <p:nvSpPr>
                    <p:cNvPr id="2465" name="Google Shape;2465;p58"/>
                    <p:cNvSpPr/>
                    <p:nvPr/>
                  </p:nvSpPr>
                  <p:spPr>
                    <a:xfrm>
                      <a:off x="5192500" y="1122925"/>
                      <a:ext cx="139200" cy="1392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66" name="Google Shape;2466;p58"/>
                    <p:cNvSpPr/>
                    <p:nvPr/>
                  </p:nvSpPr>
                  <p:spPr>
                    <a:xfrm rot="2700000">
                      <a:off x="5234299" y="1164701"/>
                      <a:ext cx="54684" cy="54684"/>
                    </a:xfrm>
                    <a:custGeom>
                      <a:rect b="b" l="l" r="r" t="t"/>
                      <a:pathLst>
                        <a:path extrusionOk="0" fill="none" h="1825" w="1825">
                          <a:moveTo>
                            <a:pt x="1824" y="0"/>
                          </a:moveTo>
                          <a:lnTo>
                            <a:pt x="1" y="1824"/>
                          </a:lnTo>
                        </a:path>
                      </a:pathLst>
                    </a:custGeom>
                    <a:noFill/>
                    <a:ln cap="flat" cmpd="sng" w="19050">
                      <a:solidFill>
                        <a:schemeClr val="dk1"/>
                      </a:solidFill>
                      <a:prstDash val="solid"/>
                      <a:miter lim="3039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467" name="Google Shape;2467;p58"/>
                  <p:cNvGrpSpPr/>
                  <p:nvPr/>
                </p:nvGrpSpPr>
                <p:grpSpPr>
                  <a:xfrm>
                    <a:off x="4981783" y="1122924"/>
                    <a:ext cx="139200" cy="139200"/>
                    <a:chOff x="4981783" y="1122924"/>
                    <a:chExt cx="139200" cy="139200"/>
                  </a:xfrm>
                </p:grpSpPr>
                <p:sp>
                  <p:nvSpPr>
                    <p:cNvPr id="2468" name="Google Shape;2468;p58"/>
                    <p:cNvSpPr/>
                    <p:nvPr/>
                  </p:nvSpPr>
                  <p:spPr>
                    <a:xfrm>
                      <a:off x="4981783" y="1122924"/>
                      <a:ext cx="139200" cy="1392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69" name="Google Shape;2469;p58"/>
                    <p:cNvSpPr/>
                    <p:nvPr/>
                  </p:nvSpPr>
                  <p:spPr>
                    <a:xfrm>
                      <a:off x="5026333" y="1167474"/>
                      <a:ext cx="50100" cy="501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sp>
          <p:nvSpPr>
            <p:cNvPr id="2470" name="Google Shape;2470;p58"/>
            <p:cNvSpPr/>
            <p:nvPr/>
          </p:nvSpPr>
          <p:spPr>
            <a:xfrm>
              <a:off x="6966688" y="1016138"/>
              <a:ext cx="515400" cy="515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58"/>
            <p:cNvSpPr/>
            <p:nvPr/>
          </p:nvSpPr>
          <p:spPr>
            <a:xfrm>
              <a:off x="6966688" y="1732338"/>
              <a:ext cx="515400" cy="515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58"/>
            <p:cNvSpPr/>
            <p:nvPr/>
          </p:nvSpPr>
          <p:spPr>
            <a:xfrm>
              <a:off x="6966688" y="2448538"/>
              <a:ext cx="515400" cy="515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58"/>
            <p:cNvSpPr/>
            <p:nvPr/>
          </p:nvSpPr>
          <p:spPr>
            <a:xfrm>
              <a:off x="6966688" y="3164738"/>
              <a:ext cx="515400" cy="515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4" name="Google Shape;2474;p58"/>
          <p:cNvGrpSpPr/>
          <p:nvPr/>
        </p:nvGrpSpPr>
        <p:grpSpPr>
          <a:xfrm>
            <a:off x="7020692" y="3218761"/>
            <a:ext cx="407391" cy="407391"/>
            <a:chOff x="4500573" y="2571753"/>
            <a:chExt cx="417024" cy="417024"/>
          </a:xfrm>
        </p:grpSpPr>
        <p:sp>
          <p:nvSpPr>
            <p:cNvPr id="2475" name="Google Shape;2475;p58"/>
            <p:cNvSpPr/>
            <p:nvPr/>
          </p:nvSpPr>
          <p:spPr>
            <a:xfrm>
              <a:off x="4550263" y="2632817"/>
              <a:ext cx="317683" cy="293244"/>
            </a:xfrm>
            <a:custGeom>
              <a:rect b="b" l="l" r="r" t="t"/>
              <a:pathLst>
                <a:path extrusionOk="0" h="14051" w="15222">
                  <a:moveTo>
                    <a:pt x="7616" y="1172"/>
                  </a:moveTo>
                  <a:cubicBezTo>
                    <a:pt x="8529" y="1202"/>
                    <a:pt x="10613" y="1570"/>
                    <a:pt x="10613" y="4280"/>
                  </a:cubicBezTo>
                  <a:cubicBezTo>
                    <a:pt x="10613" y="4791"/>
                    <a:pt x="10565" y="5662"/>
                    <a:pt x="10565" y="5683"/>
                  </a:cubicBezTo>
                  <a:cubicBezTo>
                    <a:pt x="10565" y="6490"/>
                    <a:pt x="11186" y="6530"/>
                    <a:pt x="11312" y="6530"/>
                  </a:cubicBezTo>
                  <a:cubicBezTo>
                    <a:pt x="11563" y="6530"/>
                    <a:pt x="11867" y="6461"/>
                    <a:pt x="12149" y="6399"/>
                  </a:cubicBezTo>
                  <a:lnTo>
                    <a:pt x="12149" y="6399"/>
                  </a:lnTo>
                  <a:cubicBezTo>
                    <a:pt x="11697" y="6589"/>
                    <a:pt x="10875" y="6838"/>
                    <a:pt x="10875" y="7608"/>
                  </a:cubicBezTo>
                  <a:cubicBezTo>
                    <a:pt x="10875" y="9260"/>
                    <a:pt x="12294" y="9897"/>
                    <a:pt x="13233" y="10316"/>
                  </a:cubicBezTo>
                  <a:cubicBezTo>
                    <a:pt x="13419" y="10399"/>
                    <a:pt x="13661" y="10509"/>
                    <a:pt x="13838" y="10608"/>
                  </a:cubicBezTo>
                  <a:cubicBezTo>
                    <a:pt x="13590" y="10652"/>
                    <a:pt x="13247" y="10703"/>
                    <a:pt x="12826" y="10802"/>
                  </a:cubicBezTo>
                  <a:cubicBezTo>
                    <a:pt x="12446" y="10894"/>
                    <a:pt x="12149" y="11195"/>
                    <a:pt x="12067" y="11574"/>
                  </a:cubicBezTo>
                  <a:cubicBezTo>
                    <a:pt x="12058" y="11614"/>
                    <a:pt x="12049" y="11652"/>
                    <a:pt x="12041" y="11683"/>
                  </a:cubicBezTo>
                  <a:cubicBezTo>
                    <a:pt x="11837" y="11646"/>
                    <a:pt x="11549" y="11584"/>
                    <a:pt x="11156" y="11584"/>
                  </a:cubicBezTo>
                  <a:cubicBezTo>
                    <a:pt x="10220" y="11584"/>
                    <a:pt x="9658" y="11968"/>
                    <a:pt x="9161" y="12306"/>
                  </a:cubicBezTo>
                  <a:cubicBezTo>
                    <a:pt x="8711" y="12614"/>
                    <a:pt x="8322" y="12879"/>
                    <a:pt x="7611" y="12881"/>
                  </a:cubicBezTo>
                  <a:cubicBezTo>
                    <a:pt x="6900" y="12879"/>
                    <a:pt x="6511" y="12614"/>
                    <a:pt x="6060" y="12306"/>
                  </a:cubicBezTo>
                  <a:cubicBezTo>
                    <a:pt x="5563" y="11968"/>
                    <a:pt x="5000" y="11584"/>
                    <a:pt x="4064" y="11584"/>
                  </a:cubicBezTo>
                  <a:cubicBezTo>
                    <a:pt x="3671" y="11584"/>
                    <a:pt x="3381" y="11646"/>
                    <a:pt x="3180" y="11683"/>
                  </a:cubicBezTo>
                  <a:cubicBezTo>
                    <a:pt x="3171" y="11652"/>
                    <a:pt x="3164" y="11614"/>
                    <a:pt x="3155" y="11574"/>
                  </a:cubicBezTo>
                  <a:cubicBezTo>
                    <a:pt x="3072" y="11195"/>
                    <a:pt x="2775" y="10894"/>
                    <a:pt x="2394" y="10802"/>
                  </a:cubicBezTo>
                  <a:cubicBezTo>
                    <a:pt x="1973" y="10703"/>
                    <a:pt x="1630" y="10652"/>
                    <a:pt x="1384" y="10608"/>
                  </a:cubicBezTo>
                  <a:cubicBezTo>
                    <a:pt x="1559" y="10509"/>
                    <a:pt x="1803" y="10399"/>
                    <a:pt x="1987" y="10316"/>
                  </a:cubicBezTo>
                  <a:cubicBezTo>
                    <a:pt x="2927" y="9897"/>
                    <a:pt x="4347" y="9260"/>
                    <a:pt x="4347" y="7608"/>
                  </a:cubicBezTo>
                  <a:cubicBezTo>
                    <a:pt x="4347" y="6838"/>
                    <a:pt x="3525" y="6589"/>
                    <a:pt x="3072" y="6399"/>
                  </a:cubicBezTo>
                  <a:lnTo>
                    <a:pt x="3072" y="6399"/>
                  </a:lnTo>
                  <a:cubicBezTo>
                    <a:pt x="3355" y="6461"/>
                    <a:pt x="3657" y="6530"/>
                    <a:pt x="3910" y="6530"/>
                  </a:cubicBezTo>
                  <a:cubicBezTo>
                    <a:pt x="4034" y="6530"/>
                    <a:pt x="4655" y="6490"/>
                    <a:pt x="4655" y="5683"/>
                  </a:cubicBezTo>
                  <a:cubicBezTo>
                    <a:pt x="4655" y="5662"/>
                    <a:pt x="4609" y="4793"/>
                    <a:pt x="4609" y="4280"/>
                  </a:cubicBezTo>
                  <a:cubicBezTo>
                    <a:pt x="4609" y="1558"/>
                    <a:pt x="6698" y="1199"/>
                    <a:pt x="7616" y="1172"/>
                  </a:cubicBezTo>
                  <a:close/>
                  <a:moveTo>
                    <a:pt x="7602" y="1"/>
                  </a:moveTo>
                  <a:cubicBezTo>
                    <a:pt x="7201" y="11"/>
                    <a:pt x="6164" y="98"/>
                    <a:pt x="5219" y="691"/>
                  </a:cubicBezTo>
                  <a:cubicBezTo>
                    <a:pt x="4407" y="1200"/>
                    <a:pt x="3438" y="2237"/>
                    <a:pt x="3438" y="4280"/>
                  </a:cubicBezTo>
                  <a:cubicBezTo>
                    <a:pt x="3438" y="4714"/>
                    <a:pt x="3454" y="5041"/>
                    <a:pt x="3466" y="5288"/>
                  </a:cubicBezTo>
                  <a:cubicBezTo>
                    <a:pt x="3176" y="5225"/>
                    <a:pt x="2914" y="5159"/>
                    <a:pt x="2711" y="5159"/>
                  </a:cubicBezTo>
                  <a:cubicBezTo>
                    <a:pt x="2005" y="5159"/>
                    <a:pt x="1492" y="5593"/>
                    <a:pt x="1492" y="6187"/>
                  </a:cubicBezTo>
                  <a:cubicBezTo>
                    <a:pt x="1492" y="7031"/>
                    <a:pt x="2302" y="7355"/>
                    <a:pt x="2785" y="7547"/>
                  </a:cubicBezTo>
                  <a:cubicBezTo>
                    <a:pt x="2907" y="7595"/>
                    <a:pt x="3077" y="7664"/>
                    <a:pt x="3173" y="7717"/>
                  </a:cubicBezTo>
                  <a:cubicBezTo>
                    <a:pt x="3084" y="8885"/>
                    <a:pt x="1453" y="9124"/>
                    <a:pt x="595" y="9723"/>
                  </a:cubicBezTo>
                  <a:cubicBezTo>
                    <a:pt x="201" y="9999"/>
                    <a:pt x="1" y="10337"/>
                    <a:pt x="1" y="10730"/>
                  </a:cubicBezTo>
                  <a:cubicBezTo>
                    <a:pt x="1" y="11119"/>
                    <a:pt x="194" y="11425"/>
                    <a:pt x="547" y="11590"/>
                  </a:cubicBezTo>
                  <a:cubicBezTo>
                    <a:pt x="892" y="11752"/>
                    <a:pt x="1340" y="11765"/>
                    <a:pt x="2032" y="11920"/>
                  </a:cubicBezTo>
                  <a:cubicBezTo>
                    <a:pt x="2081" y="12138"/>
                    <a:pt x="2134" y="12318"/>
                    <a:pt x="2231" y="12474"/>
                  </a:cubicBezTo>
                  <a:cubicBezTo>
                    <a:pt x="2428" y="12789"/>
                    <a:pt x="2691" y="12874"/>
                    <a:pt x="2981" y="12874"/>
                  </a:cubicBezTo>
                  <a:cubicBezTo>
                    <a:pt x="3325" y="12874"/>
                    <a:pt x="3708" y="12754"/>
                    <a:pt x="4064" y="12754"/>
                  </a:cubicBezTo>
                  <a:cubicBezTo>
                    <a:pt x="4639" y="12754"/>
                    <a:pt x="4975" y="12984"/>
                    <a:pt x="5400" y="13274"/>
                  </a:cubicBezTo>
                  <a:cubicBezTo>
                    <a:pt x="5907" y="13619"/>
                    <a:pt x="6537" y="14050"/>
                    <a:pt x="7609" y="14050"/>
                  </a:cubicBezTo>
                  <a:lnTo>
                    <a:pt x="7611" y="14050"/>
                  </a:lnTo>
                  <a:cubicBezTo>
                    <a:pt x="8683" y="14050"/>
                    <a:pt x="9315" y="13620"/>
                    <a:pt x="9821" y="13274"/>
                  </a:cubicBezTo>
                  <a:cubicBezTo>
                    <a:pt x="10247" y="12984"/>
                    <a:pt x="10581" y="12754"/>
                    <a:pt x="11156" y="12754"/>
                  </a:cubicBezTo>
                  <a:cubicBezTo>
                    <a:pt x="11621" y="12754"/>
                    <a:pt x="11881" y="12881"/>
                    <a:pt x="12228" y="12881"/>
                  </a:cubicBezTo>
                  <a:cubicBezTo>
                    <a:pt x="12647" y="12881"/>
                    <a:pt x="12874" y="12660"/>
                    <a:pt x="12991" y="12474"/>
                  </a:cubicBezTo>
                  <a:cubicBezTo>
                    <a:pt x="13088" y="12318"/>
                    <a:pt x="13139" y="12136"/>
                    <a:pt x="13189" y="11920"/>
                  </a:cubicBezTo>
                  <a:cubicBezTo>
                    <a:pt x="13880" y="11765"/>
                    <a:pt x="14328" y="11752"/>
                    <a:pt x="14673" y="11590"/>
                  </a:cubicBezTo>
                  <a:cubicBezTo>
                    <a:pt x="15027" y="11425"/>
                    <a:pt x="15221" y="11119"/>
                    <a:pt x="15221" y="10730"/>
                  </a:cubicBezTo>
                  <a:cubicBezTo>
                    <a:pt x="15221" y="10337"/>
                    <a:pt x="15020" y="9999"/>
                    <a:pt x="14625" y="9723"/>
                  </a:cubicBezTo>
                  <a:cubicBezTo>
                    <a:pt x="13769" y="9124"/>
                    <a:pt x="12136" y="8885"/>
                    <a:pt x="12048" y="7717"/>
                  </a:cubicBezTo>
                  <a:cubicBezTo>
                    <a:pt x="12143" y="7664"/>
                    <a:pt x="12313" y="7595"/>
                    <a:pt x="12435" y="7547"/>
                  </a:cubicBezTo>
                  <a:cubicBezTo>
                    <a:pt x="12918" y="7355"/>
                    <a:pt x="13728" y="7031"/>
                    <a:pt x="13728" y="6187"/>
                  </a:cubicBezTo>
                  <a:cubicBezTo>
                    <a:pt x="13728" y="5593"/>
                    <a:pt x="13215" y="5159"/>
                    <a:pt x="12509" y="5159"/>
                  </a:cubicBezTo>
                  <a:cubicBezTo>
                    <a:pt x="12306" y="5159"/>
                    <a:pt x="12044" y="5225"/>
                    <a:pt x="11754" y="5288"/>
                  </a:cubicBezTo>
                  <a:cubicBezTo>
                    <a:pt x="11768" y="5041"/>
                    <a:pt x="11782" y="4714"/>
                    <a:pt x="11782" y="4280"/>
                  </a:cubicBezTo>
                  <a:cubicBezTo>
                    <a:pt x="11782" y="2246"/>
                    <a:pt x="10822" y="1211"/>
                    <a:pt x="10017" y="700"/>
                  </a:cubicBezTo>
                  <a:cubicBezTo>
                    <a:pt x="9076" y="105"/>
                    <a:pt x="8037" y="13"/>
                    <a:pt x="7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58"/>
            <p:cNvSpPr/>
            <p:nvPr/>
          </p:nvSpPr>
          <p:spPr>
            <a:xfrm>
              <a:off x="4500573" y="2571753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7" name="Google Shape;2477;p58"/>
          <p:cNvSpPr/>
          <p:nvPr/>
        </p:nvSpPr>
        <p:spPr>
          <a:xfrm>
            <a:off x="7020696" y="1070165"/>
            <a:ext cx="407383" cy="407383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8" name="Google Shape;2478;p58"/>
          <p:cNvGrpSpPr/>
          <p:nvPr/>
        </p:nvGrpSpPr>
        <p:grpSpPr>
          <a:xfrm>
            <a:off x="7020672" y="1786353"/>
            <a:ext cx="407432" cy="407391"/>
            <a:chOff x="812101" y="2571761"/>
            <a:chExt cx="417066" cy="417024"/>
          </a:xfrm>
        </p:grpSpPr>
        <p:sp>
          <p:nvSpPr>
            <p:cNvPr id="2479" name="Google Shape;2479;p58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8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58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58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3" name="Google Shape;2483;p58"/>
          <p:cNvGrpSpPr/>
          <p:nvPr/>
        </p:nvGrpSpPr>
        <p:grpSpPr>
          <a:xfrm>
            <a:off x="7020692" y="2502553"/>
            <a:ext cx="407391" cy="407391"/>
            <a:chOff x="1323129" y="2571761"/>
            <a:chExt cx="417024" cy="417024"/>
          </a:xfrm>
        </p:grpSpPr>
        <p:sp>
          <p:nvSpPr>
            <p:cNvPr id="2484" name="Google Shape;2484;p58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58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58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58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8" name="Google Shape;2488;p58"/>
          <p:cNvGrpSpPr/>
          <p:nvPr/>
        </p:nvGrpSpPr>
        <p:grpSpPr>
          <a:xfrm>
            <a:off x="1010736" y="2380405"/>
            <a:ext cx="291050" cy="657525"/>
            <a:chOff x="7875018" y="1882075"/>
            <a:chExt cx="291050" cy="657525"/>
          </a:xfrm>
        </p:grpSpPr>
        <p:sp>
          <p:nvSpPr>
            <p:cNvPr id="2489" name="Google Shape;2489;p58"/>
            <p:cNvSpPr/>
            <p:nvPr/>
          </p:nvSpPr>
          <p:spPr>
            <a:xfrm>
              <a:off x="7875018" y="18820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58"/>
            <p:cNvSpPr/>
            <p:nvPr/>
          </p:nvSpPr>
          <p:spPr>
            <a:xfrm>
              <a:off x="7875018" y="22477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41"/>
          <p:cNvSpPr/>
          <p:nvPr/>
        </p:nvSpPr>
        <p:spPr>
          <a:xfrm>
            <a:off x="4642472" y="3202950"/>
            <a:ext cx="694200" cy="618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41"/>
          <p:cNvSpPr/>
          <p:nvPr/>
        </p:nvSpPr>
        <p:spPr>
          <a:xfrm>
            <a:off x="4642472" y="3900325"/>
            <a:ext cx="694200" cy="6180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41"/>
          <p:cNvSpPr/>
          <p:nvPr/>
        </p:nvSpPr>
        <p:spPr>
          <a:xfrm>
            <a:off x="5409350" y="3202813"/>
            <a:ext cx="3012900" cy="131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41"/>
          <p:cNvSpPr/>
          <p:nvPr/>
        </p:nvSpPr>
        <p:spPr>
          <a:xfrm>
            <a:off x="4642472" y="1576575"/>
            <a:ext cx="694200" cy="61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41"/>
          <p:cNvSpPr/>
          <p:nvPr/>
        </p:nvSpPr>
        <p:spPr>
          <a:xfrm>
            <a:off x="4642472" y="2273950"/>
            <a:ext cx="694200" cy="61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41"/>
          <p:cNvSpPr/>
          <p:nvPr/>
        </p:nvSpPr>
        <p:spPr>
          <a:xfrm>
            <a:off x="5409343" y="1576438"/>
            <a:ext cx="3012900" cy="131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1"/>
          <p:cNvSpPr/>
          <p:nvPr/>
        </p:nvSpPr>
        <p:spPr>
          <a:xfrm>
            <a:off x="722376" y="3202950"/>
            <a:ext cx="694200" cy="618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41"/>
          <p:cNvSpPr/>
          <p:nvPr/>
        </p:nvSpPr>
        <p:spPr>
          <a:xfrm>
            <a:off x="722376" y="3900325"/>
            <a:ext cx="694200" cy="61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41"/>
          <p:cNvSpPr/>
          <p:nvPr/>
        </p:nvSpPr>
        <p:spPr>
          <a:xfrm>
            <a:off x="1489250" y="3202813"/>
            <a:ext cx="3012900" cy="131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41"/>
          <p:cNvSpPr/>
          <p:nvPr/>
        </p:nvSpPr>
        <p:spPr>
          <a:xfrm>
            <a:off x="722376" y="1576575"/>
            <a:ext cx="694200" cy="618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41"/>
          <p:cNvSpPr/>
          <p:nvPr/>
        </p:nvSpPr>
        <p:spPr>
          <a:xfrm>
            <a:off x="722376" y="2273950"/>
            <a:ext cx="694200" cy="6180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41"/>
          <p:cNvSpPr/>
          <p:nvPr/>
        </p:nvSpPr>
        <p:spPr>
          <a:xfrm>
            <a:off x="1489250" y="1576438"/>
            <a:ext cx="3012900" cy="131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41"/>
          <p:cNvSpPr txBox="1"/>
          <p:nvPr>
            <p:ph idx="9" type="title"/>
          </p:nvPr>
        </p:nvSpPr>
        <p:spPr>
          <a:xfrm>
            <a:off x="617550" y="556400"/>
            <a:ext cx="62529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32" name="Google Shape;1532;p41"/>
          <p:cNvSpPr txBox="1"/>
          <p:nvPr>
            <p:ph type="title"/>
          </p:nvPr>
        </p:nvSpPr>
        <p:spPr>
          <a:xfrm>
            <a:off x="722376" y="1621875"/>
            <a:ext cx="694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33" name="Google Shape;1533;p41"/>
          <p:cNvSpPr txBox="1"/>
          <p:nvPr>
            <p:ph idx="1" type="subTitle"/>
          </p:nvPr>
        </p:nvSpPr>
        <p:spPr>
          <a:xfrm>
            <a:off x="1663700" y="1738719"/>
            <a:ext cx="2664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534" name="Google Shape;1534;p41"/>
          <p:cNvSpPr txBox="1"/>
          <p:nvPr>
            <p:ph idx="2" type="subTitle"/>
          </p:nvPr>
        </p:nvSpPr>
        <p:spPr>
          <a:xfrm>
            <a:off x="1663700" y="2138966"/>
            <a:ext cx="26640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and what we settled on</a:t>
            </a:r>
            <a:endParaRPr/>
          </a:p>
        </p:txBody>
      </p:sp>
      <p:sp>
        <p:nvSpPr>
          <p:cNvPr id="1535" name="Google Shape;1535;p41"/>
          <p:cNvSpPr txBox="1"/>
          <p:nvPr>
            <p:ph idx="14" type="subTitle"/>
          </p:nvPr>
        </p:nvSpPr>
        <p:spPr>
          <a:xfrm>
            <a:off x="5583793" y="3364356"/>
            <a:ext cx="2664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536" name="Google Shape;1536;p41"/>
          <p:cNvSpPr txBox="1"/>
          <p:nvPr>
            <p:ph idx="15" type="subTitle"/>
          </p:nvPr>
        </p:nvSpPr>
        <p:spPr>
          <a:xfrm>
            <a:off x="5583793" y="3764601"/>
            <a:ext cx="26640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solution</a:t>
            </a:r>
            <a:endParaRPr/>
          </a:p>
        </p:txBody>
      </p:sp>
      <p:sp>
        <p:nvSpPr>
          <p:cNvPr id="1537" name="Google Shape;1537;p41"/>
          <p:cNvSpPr/>
          <p:nvPr/>
        </p:nvSpPr>
        <p:spPr>
          <a:xfrm>
            <a:off x="4808464" y="2391336"/>
            <a:ext cx="362217" cy="360835"/>
          </a:xfrm>
          <a:custGeom>
            <a:rect b="b" l="l" r="r" t="t"/>
            <a:pathLst>
              <a:path extrusionOk="0" h="19327" w="19401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538" name="Google Shape;1538;p41"/>
          <p:cNvGrpSpPr/>
          <p:nvPr/>
        </p:nvGrpSpPr>
        <p:grpSpPr>
          <a:xfrm>
            <a:off x="883009" y="4028926"/>
            <a:ext cx="372933" cy="360798"/>
            <a:chOff x="3270550" y="832575"/>
            <a:chExt cx="499375" cy="483125"/>
          </a:xfrm>
        </p:grpSpPr>
        <p:sp>
          <p:nvSpPr>
            <p:cNvPr id="1539" name="Google Shape;1539;p41"/>
            <p:cNvSpPr/>
            <p:nvPr/>
          </p:nvSpPr>
          <p:spPr>
            <a:xfrm>
              <a:off x="3270550" y="865975"/>
              <a:ext cx="463725" cy="449725"/>
            </a:xfrm>
            <a:custGeom>
              <a:rect b="b" l="l" r="r" t="t"/>
              <a:pathLst>
                <a:path extrusionOk="0" h="17989" w="18549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3562600" y="876075"/>
              <a:ext cx="207325" cy="241775"/>
            </a:xfrm>
            <a:custGeom>
              <a:rect b="b" l="l" r="r" t="t"/>
              <a:pathLst>
                <a:path extrusionOk="0" h="9671" w="8293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3443500" y="832575"/>
              <a:ext cx="187300" cy="173625"/>
            </a:xfrm>
            <a:custGeom>
              <a:rect b="b" l="l" r="r" t="t"/>
              <a:pathLst>
                <a:path extrusionOk="0" h="6945" w="7492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42" name="Google Shape;1542;p41"/>
          <p:cNvSpPr txBox="1"/>
          <p:nvPr>
            <p:ph idx="6" type="title"/>
          </p:nvPr>
        </p:nvSpPr>
        <p:spPr>
          <a:xfrm>
            <a:off x="722376" y="3248250"/>
            <a:ext cx="694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43" name="Google Shape;1543;p41"/>
          <p:cNvSpPr txBox="1"/>
          <p:nvPr>
            <p:ph idx="7" type="subTitle"/>
          </p:nvPr>
        </p:nvSpPr>
        <p:spPr>
          <a:xfrm>
            <a:off x="1663700" y="3364353"/>
            <a:ext cx="2664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VIZ</a:t>
            </a:r>
            <a:endParaRPr/>
          </a:p>
        </p:txBody>
      </p:sp>
      <p:sp>
        <p:nvSpPr>
          <p:cNvPr id="1544" name="Google Shape;1544;p41"/>
          <p:cNvSpPr txBox="1"/>
          <p:nvPr>
            <p:ph idx="8" type="subTitle"/>
          </p:nvPr>
        </p:nvSpPr>
        <p:spPr>
          <a:xfrm>
            <a:off x="1663700" y="3764600"/>
            <a:ext cx="26640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Easily view the collected data</a:t>
            </a:r>
            <a:endParaRPr/>
          </a:p>
        </p:txBody>
      </p:sp>
      <p:sp>
        <p:nvSpPr>
          <p:cNvPr id="1545" name="Google Shape;1545;p41"/>
          <p:cNvSpPr txBox="1"/>
          <p:nvPr>
            <p:ph idx="3" type="title"/>
          </p:nvPr>
        </p:nvSpPr>
        <p:spPr>
          <a:xfrm>
            <a:off x="4642472" y="1621875"/>
            <a:ext cx="694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46" name="Google Shape;1546;p41"/>
          <p:cNvSpPr txBox="1"/>
          <p:nvPr>
            <p:ph idx="13" type="title"/>
          </p:nvPr>
        </p:nvSpPr>
        <p:spPr>
          <a:xfrm>
            <a:off x="4642472" y="3248250"/>
            <a:ext cx="694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47" name="Google Shape;1547;p41"/>
          <p:cNvSpPr txBox="1"/>
          <p:nvPr>
            <p:ph idx="4" type="subTitle"/>
          </p:nvPr>
        </p:nvSpPr>
        <p:spPr>
          <a:xfrm>
            <a:off x="5583793" y="1738725"/>
            <a:ext cx="2664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endParaRPr/>
          </a:p>
        </p:txBody>
      </p:sp>
      <p:sp>
        <p:nvSpPr>
          <p:cNvPr id="1548" name="Google Shape;1548;p41"/>
          <p:cNvSpPr txBox="1"/>
          <p:nvPr>
            <p:ph idx="5" type="subTitle"/>
          </p:nvPr>
        </p:nvSpPr>
        <p:spPr>
          <a:xfrm>
            <a:off x="5583793" y="2138971"/>
            <a:ext cx="26640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and lightweight dependencies</a:t>
            </a:r>
            <a:endParaRPr/>
          </a:p>
        </p:txBody>
      </p:sp>
      <p:grpSp>
        <p:nvGrpSpPr>
          <p:cNvPr id="1549" name="Google Shape;1549;p41"/>
          <p:cNvGrpSpPr/>
          <p:nvPr/>
        </p:nvGrpSpPr>
        <p:grpSpPr>
          <a:xfrm>
            <a:off x="7084261" y="581775"/>
            <a:ext cx="691544" cy="817088"/>
            <a:chOff x="7084261" y="581775"/>
            <a:chExt cx="691544" cy="817088"/>
          </a:xfrm>
        </p:grpSpPr>
        <p:sp>
          <p:nvSpPr>
            <p:cNvPr id="1550" name="Google Shape;1550;p41"/>
            <p:cNvSpPr/>
            <p:nvPr/>
          </p:nvSpPr>
          <p:spPr>
            <a:xfrm>
              <a:off x="7084261" y="581775"/>
              <a:ext cx="398700" cy="398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7432306" y="922388"/>
              <a:ext cx="343500" cy="476475"/>
            </a:xfrm>
            <a:custGeom>
              <a:rect b="b" l="l" r="r" t="t"/>
              <a:pathLst>
                <a:path extrusionOk="0" h="19059" w="13740">
                  <a:moveTo>
                    <a:pt x="0" y="0"/>
                  </a:moveTo>
                  <a:lnTo>
                    <a:pt x="1945" y="16414"/>
                  </a:lnTo>
                  <a:lnTo>
                    <a:pt x="5350" y="11885"/>
                  </a:lnTo>
                  <a:lnTo>
                    <a:pt x="9149" y="19058"/>
                  </a:lnTo>
                  <a:lnTo>
                    <a:pt x="12949" y="16444"/>
                  </a:lnTo>
                  <a:lnTo>
                    <a:pt x="7812" y="10213"/>
                  </a:lnTo>
                  <a:lnTo>
                    <a:pt x="13739" y="9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2" name="Google Shape;1552;p41"/>
          <p:cNvGrpSpPr/>
          <p:nvPr/>
        </p:nvGrpSpPr>
        <p:grpSpPr>
          <a:xfrm>
            <a:off x="7153472" y="643880"/>
            <a:ext cx="278816" cy="278510"/>
            <a:chOff x="-16442200" y="2801175"/>
            <a:chExt cx="304850" cy="304050"/>
          </a:xfrm>
        </p:grpSpPr>
        <p:sp>
          <p:nvSpPr>
            <p:cNvPr id="1553" name="Google Shape;1553;p41"/>
            <p:cNvSpPr/>
            <p:nvPr/>
          </p:nvSpPr>
          <p:spPr>
            <a:xfrm>
              <a:off x="-16369725" y="2942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-16442200" y="2801175"/>
              <a:ext cx="304850" cy="304050"/>
            </a:xfrm>
            <a:custGeom>
              <a:rect b="b" l="l" r="r" t="t"/>
              <a:pathLst>
                <a:path extrusionOk="0" h="12162" w="12194">
                  <a:moveTo>
                    <a:pt x="7940" y="694"/>
                  </a:moveTo>
                  <a:cubicBezTo>
                    <a:pt x="8255" y="694"/>
                    <a:pt x="8539" y="914"/>
                    <a:pt x="8602" y="1229"/>
                  </a:cubicBezTo>
                  <a:cubicBezTo>
                    <a:pt x="8633" y="1324"/>
                    <a:pt x="8728" y="1418"/>
                    <a:pt x="8854" y="1450"/>
                  </a:cubicBezTo>
                  <a:cubicBezTo>
                    <a:pt x="9169" y="1544"/>
                    <a:pt x="9358" y="1796"/>
                    <a:pt x="9358" y="2111"/>
                  </a:cubicBezTo>
                  <a:cubicBezTo>
                    <a:pt x="9358" y="2426"/>
                    <a:pt x="9169" y="2710"/>
                    <a:pt x="8854" y="2804"/>
                  </a:cubicBezTo>
                  <a:cubicBezTo>
                    <a:pt x="8728" y="2836"/>
                    <a:pt x="8633" y="2899"/>
                    <a:pt x="8602" y="3025"/>
                  </a:cubicBezTo>
                  <a:cubicBezTo>
                    <a:pt x="8539" y="3340"/>
                    <a:pt x="8255" y="3529"/>
                    <a:pt x="7940" y="3529"/>
                  </a:cubicBezTo>
                  <a:cubicBezTo>
                    <a:pt x="7625" y="3529"/>
                    <a:pt x="7373" y="3340"/>
                    <a:pt x="7279" y="3056"/>
                  </a:cubicBezTo>
                  <a:cubicBezTo>
                    <a:pt x="7216" y="2899"/>
                    <a:pt x="7058" y="2836"/>
                    <a:pt x="6901" y="2836"/>
                  </a:cubicBezTo>
                  <a:lnTo>
                    <a:pt x="6806" y="2836"/>
                  </a:lnTo>
                  <a:cubicBezTo>
                    <a:pt x="6649" y="2836"/>
                    <a:pt x="6522" y="2899"/>
                    <a:pt x="6428" y="3056"/>
                  </a:cubicBezTo>
                  <a:cubicBezTo>
                    <a:pt x="6333" y="3340"/>
                    <a:pt x="6081" y="3529"/>
                    <a:pt x="5766" y="3529"/>
                  </a:cubicBezTo>
                  <a:cubicBezTo>
                    <a:pt x="5451" y="3529"/>
                    <a:pt x="5231" y="3340"/>
                    <a:pt x="5105" y="3056"/>
                  </a:cubicBezTo>
                  <a:cubicBezTo>
                    <a:pt x="5073" y="2899"/>
                    <a:pt x="4916" y="2836"/>
                    <a:pt x="4758" y="2836"/>
                  </a:cubicBezTo>
                  <a:lnTo>
                    <a:pt x="4632" y="2836"/>
                  </a:lnTo>
                  <a:cubicBezTo>
                    <a:pt x="4475" y="2836"/>
                    <a:pt x="4349" y="2899"/>
                    <a:pt x="4254" y="3056"/>
                  </a:cubicBezTo>
                  <a:cubicBezTo>
                    <a:pt x="4191" y="3340"/>
                    <a:pt x="3908" y="3529"/>
                    <a:pt x="3593" y="3529"/>
                  </a:cubicBezTo>
                  <a:cubicBezTo>
                    <a:pt x="3277" y="3529"/>
                    <a:pt x="2994" y="3340"/>
                    <a:pt x="2931" y="3025"/>
                  </a:cubicBezTo>
                  <a:cubicBezTo>
                    <a:pt x="2899" y="2899"/>
                    <a:pt x="2805" y="2836"/>
                    <a:pt x="2679" y="2804"/>
                  </a:cubicBezTo>
                  <a:cubicBezTo>
                    <a:pt x="2395" y="2710"/>
                    <a:pt x="2175" y="2426"/>
                    <a:pt x="2175" y="2111"/>
                  </a:cubicBezTo>
                  <a:cubicBezTo>
                    <a:pt x="2175" y="1796"/>
                    <a:pt x="2395" y="1544"/>
                    <a:pt x="2679" y="1450"/>
                  </a:cubicBezTo>
                  <a:cubicBezTo>
                    <a:pt x="2805" y="1418"/>
                    <a:pt x="2899" y="1324"/>
                    <a:pt x="2931" y="1229"/>
                  </a:cubicBezTo>
                  <a:cubicBezTo>
                    <a:pt x="2994" y="914"/>
                    <a:pt x="3277" y="694"/>
                    <a:pt x="3593" y="694"/>
                  </a:cubicBezTo>
                  <a:cubicBezTo>
                    <a:pt x="3908" y="694"/>
                    <a:pt x="4160" y="914"/>
                    <a:pt x="4254" y="1166"/>
                  </a:cubicBezTo>
                  <a:cubicBezTo>
                    <a:pt x="4317" y="1324"/>
                    <a:pt x="4475" y="1418"/>
                    <a:pt x="4632" y="1418"/>
                  </a:cubicBezTo>
                  <a:lnTo>
                    <a:pt x="4758" y="1418"/>
                  </a:lnTo>
                  <a:cubicBezTo>
                    <a:pt x="4916" y="1418"/>
                    <a:pt x="5010" y="1324"/>
                    <a:pt x="5105" y="1166"/>
                  </a:cubicBezTo>
                  <a:cubicBezTo>
                    <a:pt x="5231" y="914"/>
                    <a:pt x="5451" y="694"/>
                    <a:pt x="5766" y="694"/>
                  </a:cubicBezTo>
                  <a:cubicBezTo>
                    <a:pt x="6081" y="694"/>
                    <a:pt x="6333" y="914"/>
                    <a:pt x="6428" y="1166"/>
                  </a:cubicBezTo>
                  <a:cubicBezTo>
                    <a:pt x="6491" y="1324"/>
                    <a:pt x="6649" y="1418"/>
                    <a:pt x="6806" y="1418"/>
                  </a:cubicBezTo>
                  <a:lnTo>
                    <a:pt x="6901" y="1418"/>
                  </a:lnTo>
                  <a:cubicBezTo>
                    <a:pt x="7058" y="1418"/>
                    <a:pt x="7184" y="1324"/>
                    <a:pt x="7279" y="1166"/>
                  </a:cubicBezTo>
                  <a:cubicBezTo>
                    <a:pt x="7373" y="914"/>
                    <a:pt x="7625" y="694"/>
                    <a:pt x="7940" y="694"/>
                  </a:cubicBezTo>
                  <a:close/>
                  <a:moveTo>
                    <a:pt x="6459" y="4065"/>
                  </a:moveTo>
                  <a:cubicBezTo>
                    <a:pt x="6522" y="4128"/>
                    <a:pt x="7184" y="4632"/>
                    <a:pt x="7184" y="5671"/>
                  </a:cubicBezTo>
                  <a:cubicBezTo>
                    <a:pt x="7184" y="6207"/>
                    <a:pt x="6995" y="6711"/>
                    <a:pt x="6585" y="7120"/>
                  </a:cubicBezTo>
                  <a:cubicBezTo>
                    <a:pt x="6428" y="7120"/>
                    <a:pt x="6270" y="7089"/>
                    <a:pt x="6081" y="7089"/>
                  </a:cubicBezTo>
                  <a:cubicBezTo>
                    <a:pt x="5798" y="7089"/>
                    <a:pt x="5514" y="7120"/>
                    <a:pt x="5294" y="7152"/>
                  </a:cubicBezTo>
                  <a:cubicBezTo>
                    <a:pt x="5577" y="6711"/>
                    <a:pt x="5735" y="6175"/>
                    <a:pt x="5735" y="5608"/>
                  </a:cubicBezTo>
                  <a:cubicBezTo>
                    <a:pt x="5735" y="5104"/>
                    <a:pt x="5577" y="4569"/>
                    <a:pt x="5294" y="4128"/>
                  </a:cubicBezTo>
                  <a:lnTo>
                    <a:pt x="5294" y="4128"/>
                  </a:lnTo>
                  <a:cubicBezTo>
                    <a:pt x="5420" y="4159"/>
                    <a:pt x="5577" y="4191"/>
                    <a:pt x="5735" y="4191"/>
                  </a:cubicBezTo>
                  <a:cubicBezTo>
                    <a:pt x="5792" y="4205"/>
                    <a:pt x="5848" y="4211"/>
                    <a:pt x="5905" y="4211"/>
                  </a:cubicBezTo>
                  <a:cubicBezTo>
                    <a:pt x="6099" y="4211"/>
                    <a:pt x="6289" y="4138"/>
                    <a:pt x="6459" y="4065"/>
                  </a:cubicBezTo>
                  <a:close/>
                  <a:moveTo>
                    <a:pt x="8602" y="4065"/>
                  </a:moveTo>
                  <a:cubicBezTo>
                    <a:pt x="8633" y="4128"/>
                    <a:pt x="9295" y="4632"/>
                    <a:pt x="9295" y="5671"/>
                  </a:cubicBezTo>
                  <a:cubicBezTo>
                    <a:pt x="9295" y="6459"/>
                    <a:pt x="9043" y="7404"/>
                    <a:pt x="8287" y="7751"/>
                  </a:cubicBezTo>
                  <a:cubicBezTo>
                    <a:pt x="8003" y="7562"/>
                    <a:pt x="7688" y="7404"/>
                    <a:pt x="7373" y="7310"/>
                  </a:cubicBezTo>
                  <a:cubicBezTo>
                    <a:pt x="7751" y="6837"/>
                    <a:pt x="7909" y="6270"/>
                    <a:pt x="7909" y="5671"/>
                  </a:cubicBezTo>
                  <a:cubicBezTo>
                    <a:pt x="7877" y="5167"/>
                    <a:pt x="7720" y="4632"/>
                    <a:pt x="7468" y="4159"/>
                  </a:cubicBezTo>
                  <a:lnTo>
                    <a:pt x="7468" y="4159"/>
                  </a:lnTo>
                  <a:cubicBezTo>
                    <a:pt x="7619" y="4209"/>
                    <a:pt x="7775" y="4235"/>
                    <a:pt x="7930" y="4235"/>
                  </a:cubicBezTo>
                  <a:cubicBezTo>
                    <a:pt x="8163" y="4235"/>
                    <a:pt x="8394" y="4178"/>
                    <a:pt x="8602" y="4065"/>
                  </a:cubicBezTo>
                  <a:close/>
                  <a:moveTo>
                    <a:pt x="9894" y="2710"/>
                  </a:moveTo>
                  <a:cubicBezTo>
                    <a:pt x="10870" y="3371"/>
                    <a:pt x="11469" y="4474"/>
                    <a:pt x="11469" y="5671"/>
                  </a:cubicBezTo>
                  <a:cubicBezTo>
                    <a:pt x="11469" y="7367"/>
                    <a:pt x="9957" y="9278"/>
                    <a:pt x="8454" y="9278"/>
                  </a:cubicBezTo>
                  <a:cubicBezTo>
                    <a:pt x="8141" y="9278"/>
                    <a:pt x="7829" y="9195"/>
                    <a:pt x="7531" y="9011"/>
                  </a:cubicBezTo>
                  <a:lnTo>
                    <a:pt x="7405" y="8948"/>
                  </a:lnTo>
                  <a:cubicBezTo>
                    <a:pt x="7011" y="8648"/>
                    <a:pt x="6562" y="8499"/>
                    <a:pt x="6117" y="8499"/>
                  </a:cubicBezTo>
                  <a:cubicBezTo>
                    <a:pt x="5672" y="8499"/>
                    <a:pt x="5231" y="8648"/>
                    <a:pt x="4853" y="8948"/>
                  </a:cubicBezTo>
                  <a:cubicBezTo>
                    <a:pt x="4601" y="9137"/>
                    <a:pt x="4309" y="9231"/>
                    <a:pt x="4018" y="9231"/>
                  </a:cubicBezTo>
                  <a:cubicBezTo>
                    <a:pt x="3726" y="9231"/>
                    <a:pt x="3435" y="9137"/>
                    <a:pt x="3183" y="8948"/>
                  </a:cubicBezTo>
                  <a:cubicBezTo>
                    <a:pt x="2789" y="8622"/>
                    <a:pt x="2329" y="8464"/>
                    <a:pt x="1870" y="8464"/>
                  </a:cubicBezTo>
                  <a:cubicBezTo>
                    <a:pt x="1486" y="8464"/>
                    <a:pt x="1102" y="8575"/>
                    <a:pt x="757" y="8790"/>
                  </a:cubicBezTo>
                  <a:lnTo>
                    <a:pt x="757" y="7940"/>
                  </a:lnTo>
                  <a:cubicBezTo>
                    <a:pt x="1080" y="7815"/>
                    <a:pt x="1423" y="7752"/>
                    <a:pt x="1769" y="7752"/>
                  </a:cubicBezTo>
                  <a:cubicBezTo>
                    <a:pt x="2469" y="7752"/>
                    <a:pt x="3180" y="8011"/>
                    <a:pt x="3750" y="8538"/>
                  </a:cubicBezTo>
                  <a:cubicBezTo>
                    <a:pt x="3813" y="8601"/>
                    <a:pt x="3900" y="8633"/>
                    <a:pt x="3986" y="8633"/>
                  </a:cubicBezTo>
                  <a:cubicBezTo>
                    <a:pt x="4073" y="8633"/>
                    <a:pt x="4160" y="8601"/>
                    <a:pt x="4223" y="8538"/>
                  </a:cubicBezTo>
                  <a:cubicBezTo>
                    <a:pt x="4724" y="8069"/>
                    <a:pt x="5416" y="7833"/>
                    <a:pt x="6124" y="7833"/>
                  </a:cubicBezTo>
                  <a:cubicBezTo>
                    <a:pt x="6796" y="7833"/>
                    <a:pt x="7483" y="8046"/>
                    <a:pt x="8035" y="8475"/>
                  </a:cubicBezTo>
                  <a:cubicBezTo>
                    <a:pt x="8090" y="8512"/>
                    <a:pt x="8167" y="8527"/>
                    <a:pt x="8234" y="8527"/>
                  </a:cubicBezTo>
                  <a:cubicBezTo>
                    <a:pt x="8281" y="8527"/>
                    <a:pt x="8324" y="8520"/>
                    <a:pt x="8350" y="8507"/>
                  </a:cubicBezTo>
                  <a:cubicBezTo>
                    <a:pt x="8917" y="8318"/>
                    <a:pt x="9358" y="7908"/>
                    <a:pt x="9673" y="7373"/>
                  </a:cubicBezTo>
                  <a:cubicBezTo>
                    <a:pt x="9894" y="6900"/>
                    <a:pt x="10051" y="6301"/>
                    <a:pt x="10051" y="5671"/>
                  </a:cubicBezTo>
                  <a:cubicBezTo>
                    <a:pt x="10051" y="4884"/>
                    <a:pt x="9736" y="4128"/>
                    <a:pt x="9137" y="3560"/>
                  </a:cubicBezTo>
                  <a:lnTo>
                    <a:pt x="9106" y="3529"/>
                  </a:lnTo>
                  <a:cubicBezTo>
                    <a:pt x="9137" y="3497"/>
                    <a:pt x="9200" y="3403"/>
                    <a:pt x="9200" y="3371"/>
                  </a:cubicBezTo>
                  <a:cubicBezTo>
                    <a:pt x="9515" y="3214"/>
                    <a:pt x="9736" y="2993"/>
                    <a:pt x="9894" y="2710"/>
                  </a:cubicBezTo>
                  <a:close/>
                  <a:moveTo>
                    <a:pt x="11500" y="8034"/>
                  </a:moveTo>
                  <a:lnTo>
                    <a:pt x="11500" y="11468"/>
                  </a:lnTo>
                  <a:lnTo>
                    <a:pt x="726" y="11468"/>
                  </a:lnTo>
                  <a:lnTo>
                    <a:pt x="726" y="11405"/>
                  </a:lnTo>
                  <a:lnTo>
                    <a:pt x="726" y="9672"/>
                  </a:lnTo>
                  <a:cubicBezTo>
                    <a:pt x="789" y="9641"/>
                    <a:pt x="883" y="9578"/>
                    <a:pt x="946" y="9515"/>
                  </a:cubicBezTo>
                  <a:cubicBezTo>
                    <a:pt x="1214" y="9326"/>
                    <a:pt x="1521" y="9231"/>
                    <a:pt x="1824" y="9231"/>
                  </a:cubicBezTo>
                  <a:cubicBezTo>
                    <a:pt x="2128" y="9231"/>
                    <a:pt x="2427" y="9326"/>
                    <a:pt x="2679" y="9515"/>
                  </a:cubicBezTo>
                  <a:cubicBezTo>
                    <a:pt x="3073" y="9830"/>
                    <a:pt x="3530" y="9987"/>
                    <a:pt x="3986" y="9987"/>
                  </a:cubicBezTo>
                  <a:cubicBezTo>
                    <a:pt x="4443" y="9987"/>
                    <a:pt x="4900" y="9830"/>
                    <a:pt x="5294" y="9515"/>
                  </a:cubicBezTo>
                  <a:cubicBezTo>
                    <a:pt x="5546" y="9326"/>
                    <a:pt x="5837" y="9231"/>
                    <a:pt x="6133" y="9231"/>
                  </a:cubicBezTo>
                  <a:cubicBezTo>
                    <a:pt x="6428" y="9231"/>
                    <a:pt x="6727" y="9326"/>
                    <a:pt x="6995" y="9515"/>
                  </a:cubicBezTo>
                  <a:cubicBezTo>
                    <a:pt x="7027" y="9515"/>
                    <a:pt x="7027" y="9578"/>
                    <a:pt x="7184" y="9641"/>
                  </a:cubicBezTo>
                  <a:cubicBezTo>
                    <a:pt x="7562" y="9893"/>
                    <a:pt x="8003" y="9987"/>
                    <a:pt x="8476" y="9987"/>
                  </a:cubicBezTo>
                  <a:cubicBezTo>
                    <a:pt x="9704" y="9987"/>
                    <a:pt x="10839" y="9105"/>
                    <a:pt x="11500" y="8034"/>
                  </a:cubicBezTo>
                  <a:close/>
                  <a:moveTo>
                    <a:pt x="3624" y="0"/>
                  </a:moveTo>
                  <a:cubicBezTo>
                    <a:pt x="3088" y="0"/>
                    <a:pt x="2584" y="315"/>
                    <a:pt x="2332" y="820"/>
                  </a:cubicBezTo>
                  <a:cubicBezTo>
                    <a:pt x="1828" y="1040"/>
                    <a:pt x="1513" y="1544"/>
                    <a:pt x="1513" y="2111"/>
                  </a:cubicBezTo>
                  <a:cubicBezTo>
                    <a:pt x="1513" y="2678"/>
                    <a:pt x="1828" y="3182"/>
                    <a:pt x="2332" y="3434"/>
                  </a:cubicBezTo>
                  <a:cubicBezTo>
                    <a:pt x="2584" y="3939"/>
                    <a:pt x="3057" y="4254"/>
                    <a:pt x="3624" y="4254"/>
                  </a:cubicBezTo>
                  <a:cubicBezTo>
                    <a:pt x="3876" y="4254"/>
                    <a:pt x="4160" y="4159"/>
                    <a:pt x="4349" y="4065"/>
                  </a:cubicBezTo>
                  <a:cubicBezTo>
                    <a:pt x="4380" y="4128"/>
                    <a:pt x="5042" y="4632"/>
                    <a:pt x="5042" y="5671"/>
                  </a:cubicBezTo>
                  <a:cubicBezTo>
                    <a:pt x="5042" y="6522"/>
                    <a:pt x="4538" y="7278"/>
                    <a:pt x="3750" y="7625"/>
                  </a:cubicBezTo>
                  <a:cubicBezTo>
                    <a:pt x="3164" y="7245"/>
                    <a:pt x="2502" y="7045"/>
                    <a:pt x="1837" y="7045"/>
                  </a:cubicBezTo>
                  <a:cubicBezTo>
                    <a:pt x="1287" y="7045"/>
                    <a:pt x="735" y="7182"/>
                    <a:pt x="221" y="7467"/>
                  </a:cubicBezTo>
                  <a:cubicBezTo>
                    <a:pt x="95" y="7562"/>
                    <a:pt x="1" y="7688"/>
                    <a:pt x="1" y="7782"/>
                  </a:cubicBezTo>
                  <a:lnTo>
                    <a:pt x="1" y="11815"/>
                  </a:lnTo>
                  <a:cubicBezTo>
                    <a:pt x="1" y="12004"/>
                    <a:pt x="158" y="12161"/>
                    <a:pt x="379" y="12161"/>
                  </a:cubicBezTo>
                  <a:lnTo>
                    <a:pt x="11815" y="12161"/>
                  </a:lnTo>
                  <a:cubicBezTo>
                    <a:pt x="12036" y="12161"/>
                    <a:pt x="12193" y="12004"/>
                    <a:pt x="12193" y="11815"/>
                  </a:cubicBezTo>
                  <a:lnTo>
                    <a:pt x="12193" y="5671"/>
                  </a:lnTo>
                  <a:cubicBezTo>
                    <a:pt x="12193" y="4128"/>
                    <a:pt x="11343" y="2710"/>
                    <a:pt x="10020" y="1954"/>
                  </a:cubicBezTo>
                  <a:cubicBezTo>
                    <a:pt x="9988" y="1450"/>
                    <a:pt x="9673" y="1009"/>
                    <a:pt x="9200" y="820"/>
                  </a:cubicBezTo>
                  <a:cubicBezTo>
                    <a:pt x="8948" y="315"/>
                    <a:pt x="8476" y="0"/>
                    <a:pt x="7909" y="0"/>
                  </a:cubicBezTo>
                  <a:cubicBezTo>
                    <a:pt x="7468" y="0"/>
                    <a:pt x="7121" y="189"/>
                    <a:pt x="6838" y="473"/>
                  </a:cubicBezTo>
                  <a:cubicBezTo>
                    <a:pt x="6554" y="158"/>
                    <a:pt x="6144" y="0"/>
                    <a:pt x="5766" y="0"/>
                  </a:cubicBezTo>
                  <a:cubicBezTo>
                    <a:pt x="5357" y="0"/>
                    <a:pt x="4979" y="189"/>
                    <a:pt x="4695" y="473"/>
                  </a:cubicBezTo>
                  <a:cubicBezTo>
                    <a:pt x="4412" y="158"/>
                    <a:pt x="4034" y="0"/>
                    <a:pt x="3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-16423275" y="2907500"/>
              <a:ext cx="35450" cy="35475"/>
            </a:xfrm>
            <a:custGeom>
              <a:rect b="b" l="l" r="r" t="t"/>
              <a:pathLst>
                <a:path extrusionOk="0" h="1419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6" name="Google Shape;1556;p41"/>
          <p:cNvGrpSpPr/>
          <p:nvPr/>
        </p:nvGrpSpPr>
        <p:grpSpPr>
          <a:xfrm>
            <a:off x="864883" y="2413652"/>
            <a:ext cx="409184" cy="316181"/>
            <a:chOff x="-62882850" y="1999375"/>
            <a:chExt cx="315850" cy="250500"/>
          </a:xfrm>
        </p:grpSpPr>
        <p:sp>
          <p:nvSpPr>
            <p:cNvPr id="1557" name="Google Shape;1557;p41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9" name="Google Shape;1559;p41"/>
          <p:cNvGrpSpPr/>
          <p:nvPr/>
        </p:nvGrpSpPr>
        <p:grpSpPr>
          <a:xfrm>
            <a:off x="4819267" y="4039242"/>
            <a:ext cx="340608" cy="340168"/>
            <a:chOff x="5053900" y="2021500"/>
            <a:chExt cx="483750" cy="483125"/>
          </a:xfrm>
        </p:grpSpPr>
        <p:sp>
          <p:nvSpPr>
            <p:cNvPr id="1560" name="Google Shape;1560;p41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2" name="Google Shape;1562;p41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3" name="Google Shape;1563;p41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7" name="Google Shape;1567;p41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E2A47"/>
        </a:solidFill>
      </p:bgPr>
    </p:bg>
    <p:spTree>
      <p:nvGrpSpPr>
        <p:cNvPr id="2494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p59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p59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7" name="Google Shape;2497;p59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2" name="Google Shape;1572;p42"/>
          <p:cNvGrpSpPr/>
          <p:nvPr/>
        </p:nvGrpSpPr>
        <p:grpSpPr>
          <a:xfrm>
            <a:off x="1126517" y="1483050"/>
            <a:ext cx="6890965" cy="2177374"/>
            <a:chOff x="494881" y="1057250"/>
            <a:chExt cx="6890965" cy="2177374"/>
          </a:xfrm>
        </p:grpSpPr>
        <p:sp>
          <p:nvSpPr>
            <p:cNvPr id="1573" name="Google Shape;1573;p42"/>
            <p:cNvSpPr/>
            <p:nvPr/>
          </p:nvSpPr>
          <p:spPr>
            <a:xfrm>
              <a:off x="495026" y="1057250"/>
              <a:ext cx="6890820" cy="2177374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2"/>
            <p:cNvSpPr/>
            <p:nvPr/>
          </p:nvSpPr>
          <p:spPr>
            <a:xfrm flipH="1">
              <a:off x="494881" y="1057250"/>
              <a:ext cx="6890820" cy="27055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5" name="Google Shape;1575;p42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576" name="Google Shape;1576;p42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577" name="Google Shape;1577;p42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8" name="Google Shape;1578;p42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9" name="Google Shape;1579;p42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80" name="Google Shape;1580;p42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581" name="Google Shape;1581;p42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2" name="Google Shape;1582;p42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83" name="Google Shape;1583;p42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584" name="Google Shape;1584;p42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5" name="Google Shape;1585;p42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586" name="Google Shape;1586;p42"/>
          <p:cNvSpPr/>
          <p:nvPr/>
        </p:nvSpPr>
        <p:spPr>
          <a:xfrm flipH="1">
            <a:off x="874788" y="2054579"/>
            <a:ext cx="1313100" cy="1313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42"/>
          <p:cNvSpPr txBox="1"/>
          <p:nvPr>
            <p:ph type="title"/>
          </p:nvPr>
        </p:nvSpPr>
        <p:spPr>
          <a:xfrm>
            <a:off x="2349850" y="2011350"/>
            <a:ext cx="55152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588" name="Google Shape;1588;p42"/>
          <p:cNvSpPr txBox="1"/>
          <p:nvPr>
            <p:ph idx="2" type="title"/>
          </p:nvPr>
        </p:nvSpPr>
        <p:spPr>
          <a:xfrm>
            <a:off x="874788" y="2247779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89" name="Google Shape;1589;p42"/>
          <p:cNvSpPr txBox="1"/>
          <p:nvPr>
            <p:ph idx="1" type="subTitle"/>
          </p:nvPr>
        </p:nvSpPr>
        <p:spPr>
          <a:xfrm>
            <a:off x="2349851" y="2974375"/>
            <a:ext cx="5515200" cy="3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MobileNetV3_Large_100_Miil_In21k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43"/>
          <p:cNvGrpSpPr/>
          <p:nvPr/>
        </p:nvGrpSpPr>
        <p:grpSpPr>
          <a:xfrm>
            <a:off x="736510" y="1573925"/>
            <a:ext cx="3503799" cy="3020635"/>
            <a:chOff x="731797" y="1573925"/>
            <a:chExt cx="3503799" cy="3020635"/>
          </a:xfrm>
        </p:grpSpPr>
        <p:grpSp>
          <p:nvGrpSpPr>
            <p:cNvPr id="1595" name="Google Shape;1595;p43"/>
            <p:cNvGrpSpPr/>
            <p:nvPr/>
          </p:nvGrpSpPr>
          <p:grpSpPr>
            <a:xfrm>
              <a:off x="798572" y="1650125"/>
              <a:ext cx="3437024" cy="2944435"/>
              <a:chOff x="494802" y="1057250"/>
              <a:chExt cx="3437024" cy="2944435"/>
            </a:xfrm>
          </p:grpSpPr>
          <p:sp>
            <p:nvSpPr>
              <p:cNvPr id="1596" name="Google Shape;1596;p43"/>
              <p:cNvSpPr/>
              <p:nvPr/>
            </p:nvSpPr>
            <p:spPr>
              <a:xfrm>
                <a:off x="495039" y="1057250"/>
                <a:ext cx="3436787" cy="2944435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43"/>
              <p:cNvSpPr/>
              <p:nvPr/>
            </p:nvSpPr>
            <p:spPr>
              <a:xfrm flipH="1">
                <a:off x="494802" y="1057250"/>
                <a:ext cx="3436787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98" name="Google Shape;1598;p43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599" name="Google Shape;1599;p43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600" name="Google Shape;1600;p43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1" name="Google Shape;1601;p43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2" name="Google Shape;1602;p43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03" name="Google Shape;1603;p43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604" name="Google Shape;1604;p43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5" name="Google Shape;1605;p43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06" name="Google Shape;1606;p43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607" name="Google Shape;1607;p43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8" name="Google Shape;1608;p43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609" name="Google Shape;1609;p43"/>
            <p:cNvGrpSpPr/>
            <p:nvPr/>
          </p:nvGrpSpPr>
          <p:grpSpPr>
            <a:xfrm>
              <a:off x="731797" y="1573925"/>
              <a:ext cx="3437024" cy="2944435"/>
              <a:chOff x="494802" y="1057250"/>
              <a:chExt cx="3437024" cy="2944435"/>
            </a:xfrm>
          </p:grpSpPr>
          <p:sp>
            <p:nvSpPr>
              <p:cNvPr id="1610" name="Google Shape;1610;p43"/>
              <p:cNvSpPr/>
              <p:nvPr/>
            </p:nvSpPr>
            <p:spPr>
              <a:xfrm>
                <a:off x="495039" y="1057250"/>
                <a:ext cx="3436787" cy="2944435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43"/>
              <p:cNvSpPr/>
              <p:nvPr/>
            </p:nvSpPr>
            <p:spPr>
              <a:xfrm flipH="1">
                <a:off x="494802" y="1057250"/>
                <a:ext cx="3436787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12" name="Google Shape;1612;p43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613" name="Google Shape;1613;p43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614" name="Google Shape;1614;p43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5" name="Google Shape;1615;p43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6" name="Google Shape;1616;p43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17" name="Google Shape;1617;p43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618" name="Google Shape;1618;p43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9" name="Google Shape;1619;p43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20" name="Google Shape;1620;p43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621" name="Google Shape;1621;p43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2" name="Google Shape;1622;p43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623" name="Google Shape;1623;p43"/>
          <p:cNvGrpSpPr/>
          <p:nvPr/>
        </p:nvGrpSpPr>
        <p:grpSpPr>
          <a:xfrm>
            <a:off x="4903504" y="1573925"/>
            <a:ext cx="3503974" cy="3020635"/>
            <a:chOff x="4898804" y="1573925"/>
            <a:chExt cx="3503974" cy="3020635"/>
          </a:xfrm>
        </p:grpSpPr>
        <p:grpSp>
          <p:nvGrpSpPr>
            <p:cNvPr id="1624" name="Google Shape;1624;p43"/>
            <p:cNvGrpSpPr/>
            <p:nvPr/>
          </p:nvGrpSpPr>
          <p:grpSpPr>
            <a:xfrm>
              <a:off x="4965579" y="1650125"/>
              <a:ext cx="3437199" cy="2944435"/>
              <a:chOff x="494877" y="1057250"/>
              <a:chExt cx="3437199" cy="2944435"/>
            </a:xfrm>
          </p:grpSpPr>
          <p:sp>
            <p:nvSpPr>
              <p:cNvPr id="1625" name="Google Shape;1625;p43"/>
              <p:cNvSpPr/>
              <p:nvPr/>
            </p:nvSpPr>
            <p:spPr>
              <a:xfrm>
                <a:off x="495039" y="1057250"/>
                <a:ext cx="3437037" cy="2944435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43"/>
              <p:cNvSpPr/>
              <p:nvPr/>
            </p:nvSpPr>
            <p:spPr>
              <a:xfrm flipH="1">
                <a:off x="494877" y="1057250"/>
                <a:ext cx="3437037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27" name="Google Shape;1627;p43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628" name="Google Shape;1628;p43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629" name="Google Shape;1629;p43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0" name="Google Shape;1630;p43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1" name="Google Shape;1631;p43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32" name="Google Shape;1632;p43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633" name="Google Shape;1633;p43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4" name="Google Shape;1634;p43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35" name="Google Shape;1635;p43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636" name="Google Shape;1636;p43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7" name="Google Shape;1637;p43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638" name="Google Shape;1638;p43"/>
            <p:cNvGrpSpPr/>
            <p:nvPr/>
          </p:nvGrpSpPr>
          <p:grpSpPr>
            <a:xfrm>
              <a:off x="4898804" y="1573925"/>
              <a:ext cx="3437199" cy="2944435"/>
              <a:chOff x="494877" y="1057250"/>
              <a:chExt cx="3437199" cy="2944435"/>
            </a:xfrm>
          </p:grpSpPr>
          <p:sp>
            <p:nvSpPr>
              <p:cNvPr id="1639" name="Google Shape;1639;p43"/>
              <p:cNvSpPr/>
              <p:nvPr/>
            </p:nvSpPr>
            <p:spPr>
              <a:xfrm>
                <a:off x="495039" y="1057250"/>
                <a:ext cx="3437037" cy="2944435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43"/>
              <p:cNvSpPr/>
              <p:nvPr/>
            </p:nvSpPr>
            <p:spPr>
              <a:xfrm flipH="1">
                <a:off x="494877" y="1057250"/>
                <a:ext cx="3437037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41" name="Google Shape;1641;p43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642" name="Google Shape;1642;p43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643" name="Google Shape;1643;p43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44" name="Google Shape;1644;p43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45" name="Google Shape;1645;p43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46" name="Google Shape;1646;p43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647" name="Google Shape;1647;p43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48" name="Google Shape;1648;p43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49" name="Google Shape;1649;p43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650" name="Google Shape;1650;p43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51" name="Google Shape;1651;p43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1652" name="Google Shape;1652;p43"/>
          <p:cNvSpPr txBox="1"/>
          <p:nvPr>
            <p:ph idx="1" type="subTitle"/>
          </p:nvPr>
        </p:nvSpPr>
        <p:spPr>
          <a:xfrm>
            <a:off x="1241965" y="2978524"/>
            <a:ext cx="2427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ML</a:t>
            </a:r>
            <a:endParaRPr/>
          </a:p>
        </p:txBody>
      </p:sp>
      <p:sp>
        <p:nvSpPr>
          <p:cNvPr id="1653" name="Google Shape;1653;p43"/>
          <p:cNvSpPr txBox="1"/>
          <p:nvPr>
            <p:ph idx="2" type="subTitle"/>
          </p:nvPr>
        </p:nvSpPr>
        <p:spPr>
          <a:xfrm>
            <a:off x="819450" y="3407800"/>
            <a:ext cx="3262500" cy="7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Scikit learn, support vector classification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Feature extraction via histogram of oriented gradients (HOG) and Haralick features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Reduction of dimensionality using principal component analysis (PCA)</a:t>
            </a:r>
            <a:endParaRPr sz="1000"/>
          </a:p>
        </p:txBody>
      </p:sp>
      <p:sp>
        <p:nvSpPr>
          <p:cNvPr id="1654" name="Google Shape;1654;p43"/>
          <p:cNvSpPr txBox="1"/>
          <p:nvPr>
            <p:ph idx="3" type="subTitle"/>
          </p:nvPr>
        </p:nvSpPr>
        <p:spPr>
          <a:xfrm>
            <a:off x="5408472" y="2978524"/>
            <a:ext cx="2427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1655" name="Google Shape;1655;p43"/>
          <p:cNvSpPr/>
          <p:nvPr/>
        </p:nvSpPr>
        <p:spPr>
          <a:xfrm>
            <a:off x="2047040" y="2054067"/>
            <a:ext cx="807300" cy="807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43"/>
          <p:cNvSpPr/>
          <p:nvPr/>
        </p:nvSpPr>
        <p:spPr>
          <a:xfrm>
            <a:off x="6218472" y="2054067"/>
            <a:ext cx="807300" cy="807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43"/>
          <p:cNvSpPr txBox="1"/>
          <p:nvPr>
            <p:ph type="title"/>
          </p:nvPr>
        </p:nvSpPr>
        <p:spPr>
          <a:xfrm>
            <a:off x="617550" y="556400"/>
            <a:ext cx="6389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CHOOSING MODELS</a:t>
            </a:r>
            <a:endParaRPr/>
          </a:p>
        </p:txBody>
      </p:sp>
      <p:grpSp>
        <p:nvGrpSpPr>
          <p:cNvPr id="1658" name="Google Shape;1658;p43"/>
          <p:cNvGrpSpPr/>
          <p:nvPr/>
        </p:nvGrpSpPr>
        <p:grpSpPr>
          <a:xfrm>
            <a:off x="7007108" y="849000"/>
            <a:ext cx="1734261" cy="382450"/>
            <a:chOff x="7170195" y="4417350"/>
            <a:chExt cx="1734261" cy="382450"/>
          </a:xfrm>
        </p:grpSpPr>
        <p:sp>
          <p:nvSpPr>
            <p:cNvPr id="1659" name="Google Shape;1659;p43"/>
            <p:cNvSpPr/>
            <p:nvPr/>
          </p:nvSpPr>
          <p:spPr>
            <a:xfrm>
              <a:off x="7246321" y="4493550"/>
              <a:ext cx="1658135" cy="306250"/>
            </a:xfrm>
            <a:custGeom>
              <a:rect b="b" l="l" r="r" t="t"/>
              <a:pathLst>
                <a:path extrusionOk="0" h="12250" w="51431">
                  <a:moveTo>
                    <a:pt x="1" y="0"/>
                  </a:moveTo>
                  <a:lnTo>
                    <a:pt x="1" y="12250"/>
                  </a:lnTo>
                  <a:lnTo>
                    <a:pt x="51430" y="12250"/>
                  </a:lnTo>
                  <a:lnTo>
                    <a:pt x="514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3"/>
            <p:cNvSpPr/>
            <p:nvPr/>
          </p:nvSpPr>
          <p:spPr>
            <a:xfrm>
              <a:off x="7170195" y="4417350"/>
              <a:ext cx="1658135" cy="306250"/>
            </a:xfrm>
            <a:custGeom>
              <a:rect b="b" l="l" r="r" t="t"/>
              <a:pathLst>
                <a:path extrusionOk="0" h="12250" w="51431">
                  <a:moveTo>
                    <a:pt x="1" y="0"/>
                  </a:moveTo>
                  <a:lnTo>
                    <a:pt x="1" y="12250"/>
                  </a:lnTo>
                  <a:lnTo>
                    <a:pt x="51430" y="12250"/>
                  </a:lnTo>
                  <a:lnTo>
                    <a:pt x="514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1" name="Google Shape;1661;p43"/>
            <p:cNvGrpSpPr/>
            <p:nvPr/>
          </p:nvGrpSpPr>
          <p:grpSpPr>
            <a:xfrm flipH="1">
              <a:off x="7234397" y="4500798"/>
              <a:ext cx="560767" cy="139276"/>
              <a:chOff x="4771000" y="1122848"/>
              <a:chExt cx="560767" cy="139276"/>
            </a:xfrm>
          </p:grpSpPr>
          <p:grpSp>
            <p:nvGrpSpPr>
              <p:cNvPr id="1662" name="Google Shape;1662;p43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663" name="Google Shape;1663;p43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4" name="Google Shape;1664;p43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5" name="Google Shape;1665;p43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6" name="Google Shape;1666;p43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667" name="Google Shape;1667;p43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8" name="Google Shape;1668;p43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9" name="Google Shape;1669;p43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670" name="Google Shape;1670;p43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1" name="Google Shape;1671;p43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672" name="Google Shape;1672;p43"/>
          <p:cNvSpPr txBox="1"/>
          <p:nvPr>
            <p:ph idx="2" type="subTitle"/>
          </p:nvPr>
        </p:nvSpPr>
        <p:spPr>
          <a:xfrm>
            <a:off x="4990875" y="3407800"/>
            <a:ext cx="3262500" cy="7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Initial approach was to generate layers by ourselves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Ended up adopting the transfer learning method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Tried out different models, and ended up with MobileNetV3</a:t>
            </a:r>
            <a:endParaRPr sz="1000"/>
          </a:p>
        </p:txBody>
      </p:sp>
      <p:sp>
        <p:nvSpPr>
          <p:cNvPr id="1673" name="Google Shape;1673;p43"/>
          <p:cNvSpPr/>
          <p:nvPr/>
        </p:nvSpPr>
        <p:spPr>
          <a:xfrm>
            <a:off x="2290389" y="2299385"/>
            <a:ext cx="330434" cy="316687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rgbClr val="0B37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674" name="Google Shape;1674;p43"/>
          <p:cNvGrpSpPr/>
          <p:nvPr/>
        </p:nvGrpSpPr>
        <p:grpSpPr>
          <a:xfrm>
            <a:off x="6452040" y="2287634"/>
            <a:ext cx="340168" cy="340186"/>
            <a:chOff x="1487200" y="2021475"/>
            <a:chExt cx="483125" cy="483150"/>
          </a:xfrm>
        </p:grpSpPr>
        <p:sp>
          <p:nvSpPr>
            <p:cNvPr id="1675" name="Google Shape;1675;p43"/>
            <p:cNvSpPr/>
            <p:nvPr/>
          </p:nvSpPr>
          <p:spPr>
            <a:xfrm>
              <a:off x="1487200" y="2021475"/>
              <a:ext cx="483125" cy="483150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6" name="Google Shape;1676;p43"/>
            <p:cNvSpPr/>
            <p:nvPr/>
          </p:nvSpPr>
          <p:spPr>
            <a:xfrm>
              <a:off x="157310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7" name="Google Shape;1677;p43"/>
            <p:cNvSpPr/>
            <p:nvPr/>
          </p:nvSpPr>
          <p:spPr>
            <a:xfrm>
              <a:off x="1686325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8" name="Google Shape;1678;p43"/>
            <p:cNvSpPr/>
            <p:nvPr/>
          </p:nvSpPr>
          <p:spPr>
            <a:xfrm>
              <a:off x="179955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3" name="Google Shape;1683;p44"/>
          <p:cNvGrpSpPr/>
          <p:nvPr/>
        </p:nvGrpSpPr>
        <p:grpSpPr>
          <a:xfrm>
            <a:off x="736510" y="1573925"/>
            <a:ext cx="3503799" cy="3020635"/>
            <a:chOff x="731797" y="1573925"/>
            <a:chExt cx="3503799" cy="3020635"/>
          </a:xfrm>
        </p:grpSpPr>
        <p:grpSp>
          <p:nvGrpSpPr>
            <p:cNvPr id="1684" name="Google Shape;1684;p44"/>
            <p:cNvGrpSpPr/>
            <p:nvPr/>
          </p:nvGrpSpPr>
          <p:grpSpPr>
            <a:xfrm>
              <a:off x="798572" y="1650125"/>
              <a:ext cx="3437024" cy="2944435"/>
              <a:chOff x="494802" y="1057250"/>
              <a:chExt cx="3437024" cy="2944435"/>
            </a:xfrm>
          </p:grpSpPr>
          <p:sp>
            <p:nvSpPr>
              <p:cNvPr id="1685" name="Google Shape;1685;p44"/>
              <p:cNvSpPr/>
              <p:nvPr/>
            </p:nvSpPr>
            <p:spPr>
              <a:xfrm>
                <a:off x="495039" y="1057250"/>
                <a:ext cx="3436787" cy="2944435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44"/>
              <p:cNvSpPr/>
              <p:nvPr/>
            </p:nvSpPr>
            <p:spPr>
              <a:xfrm flipH="1">
                <a:off x="494802" y="1057250"/>
                <a:ext cx="3436787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87" name="Google Shape;1687;p44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688" name="Google Shape;1688;p44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689" name="Google Shape;1689;p44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0" name="Google Shape;1690;p4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1" name="Google Shape;1691;p4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92" name="Google Shape;1692;p44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693" name="Google Shape;1693;p44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4" name="Google Shape;1694;p44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95" name="Google Shape;1695;p44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696" name="Google Shape;1696;p44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7" name="Google Shape;1697;p44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698" name="Google Shape;1698;p44"/>
            <p:cNvGrpSpPr/>
            <p:nvPr/>
          </p:nvGrpSpPr>
          <p:grpSpPr>
            <a:xfrm>
              <a:off x="731797" y="1573925"/>
              <a:ext cx="3437024" cy="2944435"/>
              <a:chOff x="494802" y="1057250"/>
              <a:chExt cx="3437024" cy="2944435"/>
            </a:xfrm>
          </p:grpSpPr>
          <p:sp>
            <p:nvSpPr>
              <p:cNvPr id="1699" name="Google Shape;1699;p44"/>
              <p:cNvSpPr/>
              <p:nvPr/>
            </p:nvSpPr>
            <p:spPr>
              <a:xfrm>
                <a:off x="495039" y="1057250"/>
                <a:ext cx="3436787" cy="2944435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44"/>
              <p:cNvSpPr/>
              <p:nvPr/>
            </p:nvSpPr>
            <p:spPr>
              <a:xfrm flipH="1">
                <a:off x="494802" y="1057250"/>
                <a:ext cx="3436787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01" name="Google Shape;1701;p44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702" name="Google Shape;1702;p44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703" name="Google Shape;1703;p44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4" name="Google Shape;1704;p4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5" name="Google Shape;1705;p4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06" name="Google Shape;1706;p44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707" name="Google Shape;1707;p44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8" name="Google Shape;1708;p44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09" name="Google Shape;1709;p44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710" name="Google Shape;1710;p44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1" name="Google Shape;1711;p44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712" name="Google Shape;1712;p44"/>
          <p:cNvGrpSpPr/>
          <p:nvPr/>
        </p:nvGrpSpPr>
        <p:grpSpPr>
          <a:xfrm>
            <a:off x="4903504" y="1573925"/>
            <a:ext cx="3503974" cy="3020635"/>
            <a:chOff x="4898804" y="1573925"/>
            <a:chExt cx="3503974" cy="3020635"/>
          </a:xfrm>
        </p:grpSpPr>
        <p:grpSp>
          <p:nvGrpSpPr>
            <p:cNvPr id="1713" name="Google Shape;1713;p44"/>
            <p:cNvGrpSpPr/>
            <p:nvPr/>
          </p:nvGrpSpPr>
          <p:grpSpPr>
            <a:xfrm>
              <a:off x="4965579" y="1650125"/>
              <a:ext cx="3437199" cy="2944435"/>
              <a:chOff x="494877" y="1057250"/>
              <a:chExt cx="3437199" cy="2944435"/>
            </a:xfrm>
          </p:grpSpPr>
          <p:sp>
            <p:nvSpPr>
              <p:cNvPr id="1714" name="Google Shape;1714;p44"/>
              <p:cNvSpPr/>
              <p:nvPr/>
            </p:nvSpPr>
            <p:spPr>
              <a:xfrm>
                <a:off x="495039" y="1057250"/>
                <a:ext cx="3437037" cy="2944435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44"/>
              <p:cNvSpPr/>
              <p:nvPr/>
            </p:nvSpPr>
            <p:spPr>
              <a:xfrm flipH="1">
                <a:off x="494877" y="1057250"/>
                <a:ext cx="3437037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16" name="Google Shape;1716;p44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717" name="Google Shape;1717;p44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718" name="Google Shape;1718;p44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9" name="Google Shape;1719;p4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0" name="Google Shape;1720;p4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21" name="Google Shape;1721;p44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722" name="Google Shape;1722;p44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3" name="Google Shape;1723;p44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24" name="Google Shape;1724;p44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725" name="Google Shape;1725;p44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6" name="Google Shape;1726;p44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727" name="Google Shape;1727;p44"/>
            <p:cNvGrpSpPr/>
            <p:nvPr/>
          </p:nvGrpSpPr>
          <p:grpSpPr>
            <a:xfrm>
              <a:off x="4898804" y="1573925"/>
              <a:ext cx="3437199" cy="2944435"/>
              <a:chOff x="494877" y="1057250"/>
              <a:chExt cx="3437199" cy="2944435"/>
            </a:xfrm>
          </p:grpSpPr>
          <p:sp>
            <p:nvSpPr>
              <p:cNvPr id="1728" name="Google Shape;1728;p44"/>
              <p:cNvSpPr/>
              <p:nvPr/>
            </p:nvSpPr>
            <p:spPr>
              <a:xfrm>
                <a:off x="495039" y="1057250"/>
                <a:ext cx="3437037" cy="2944435"/>
              </a:xfrm>
              <a:custGeom>
                <a:rect b="b" l="l" r="r" t="t"/>
                <a:pathLst>
                  <a:path extrusionOk="0" h="49424" w="99972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44"/>
              <p:cNvSpPr/>
              <p:nvPr/>
            </p:nvSpPr>
            <p:spPr>
              <a:xfrm flipH="1">
                <a:off x="494877" y="1057250"/>
                <a:ext cx="3437037" cy="27055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30" name="Google Shape;1730;p44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731" name="Google Shape;1731;p44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732" name="Google Shape;1732;p44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33" name="Google Shape;1733;p4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34" name="Google Shape;1734;p4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35" name="Google Shape;1735;p44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736" name="Google Shape;1736;p44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37" name="Google Shape;1737;p44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rect b="b" l="l" r="r" t="t"/>
                    <a:pathLst>
                      <a:path extrusionOk="0" fill="none" h="1825" w="1825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38" name="Google Shape;1738;p44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739" name="Google Shape;1739;p44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0" name="Google Shape;1740;p44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1741" name="Google Shape;1741;p44"/>
          <p:cNvSpPr txBox="1"/>
          <p:nvPr>
            <p:ph idx="1" type="subTitle"/>
          </p:nvPr>
        </p:nvSpPr>
        <p:spPr>
          <a:xfrm>
            <a:off x="1241965" y="2978524"/>
            <a:ext cx="2427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</a:t>
            </a:r>
            <a:r>
              <a:rPr lang="en"/>
              <a:t> ML</a:t>
            </a:r>
            <a:endParaRPr/>
          </a:p>
        </p:txBody>
      </p:sp>
      <p:sp>
        <p:nvSpPr>
          <p:cNvPr id="1742" name="Google Shape;1742;p44"/>
          <p:cNvSpPr txBox="1"/>
          <p:nvPr>
            <p:ph idx="2" type="subTitle"/>
          </p:nvPr>
        </p:nvSpPr>
        <p:spPr>
          <a:xfrm>
            <a:off x="819450" y="3407800"/>
            <a:ext cx="32625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Support v</a:t>
            </a:r>
            <a:r>
              <a:rPr lang="en"/>
              <a:t>ector classification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Feature extraction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1743" name="Google Shape;1743;p44"/>
          <p:cNvSpPr txBox="1"/>
          <p:nvPr>
            <p:ph idx="3" type="subTitle"/>
          </p:nvPr>
        </p:nvSpPr>
        <p:spPr>
          <a:xfrm>
            <a:off x="5408472" y="2978524"/>
            <a:ext cx="2427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1744" name="Google Shape;1744;p44"/>
          <p:cNvSpPr/>
          <p:nvPr/>
        </p:nvSpPr>
        <p:spPr>
          <a:xfrm>
            <a:off x="2047040" y="2054067"/>
            <a:ext cx="807300" cy="807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44"/>
          <p:cNvSpPr/>
          <p:nvPr/>
        </p:nvSpPr>
        <p:spPr>
          <a:xfrm>
            <a:off x="6218472" y="2054067"/>
            <a:ext cx="807300" cy="807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44"/>
          <p:cNvSpPr txBox="1"/>
          <p:nvPr>
            <p:ph type="title"/>
          </p:nvPr>
        </p:nvSpPr>
        <p:spPr>
          <a:xfrm>
            <a:off x="617550" y="556400"/>
            <a:ext cx="6389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CHOOSING MODELS</a:t>
            </a:r>
            <a:endParaRPr/>
          </a:p>
        </p:txBody>
      </p:sp>
      <p:grpSp>
        <p:nvGrpSpPr>
          <p:cNvPr id="1747" name="Google Shape;1747;p44"/>
          <p:cNvGrpSpPr/>
          <p:nvPr/>
        </p:nvGrpSpPr>
        <p:grpSpPr>
          <a:xfrm>
            <a:off x="7007108" y="849000"/>
            <a:ext cx="1734261" cy="382450"/>
            <a:chOff x="7170195" y="4417350"/>
            <a:chExt cx="1734261" cy="382450"/>
          </a:xfrm>
        </p:grpSpPr>
        <p:sp>
          <p:nvSpPr>
            <p:cNvPr id="1748" name="Google Shape;1748;p44"/>
            <p:cNvSpPr/>
            <p:nvPr/>
          </p:nvSpPr>
          <p:spPr>
            <a:xfrm>
              <a:off x="7246321" y="4493550"/>
              <a:ext cx="1658135" cy="306250"/>
            </a:xfrm>
            <a:custGeom>
              <a:rect b="b" l="l" r="r" t="t"/>
              <a:pathLst>
                <a:path extrusionOk="0" h="12250" w="51431">
                  <a:moveTo>
                    <a:pt x="1" y="0"/>
                  </a:moveTo>
                  <a:lnTo>
                    <a:pt x="1" y="12250"/>
                  </a:lnTo>
                  <a:lnTo>
                    <a:pt x="51430" y="12250"/>
                  </a:lnTo>
                  <a:lnTo>
                    <a:pt x="514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7170195" y="4417350"/>
              <a:ext cx="1658135" cy="306250"/>
            </a:xfrm>
            <a:custGeom>
              <a:rect b="b" l="l" r="r" t="t"/>
              <a:pathLst>
                <a:path extrusionOk="0" h="12250" w="51431">
                  <a:moveTo>
                    <a:pt x="1" y="0"/>
                  </a:moveTo>
                  <a:lnTo>
                    <a:pt x="1" y="12250"/>
                  </a:lnTo>
                  <a:lnTo>
                    <a:pt x="51430" y="12250"/>
                  </a:lnTo>
                  <a:lnTo>
                    <a:pt x="514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0" name="Google Shape;1750;p44"/>
            <p:cNvGrpSpPr/>
            <p:nvPr/>
          </p:nvGrpSpPr>
          <p:grpSpPr>
            <a:xfrm flipH="1">
              <a:off x="7234397" y="4500798"/>
              <a:ext cx="560767" cy="139276"/>
              <a:chOff x="4771000" y="1122848"/>
              <a:chExt cx="560767" cy="139276"/>
            </a:xfrm>
          </p:grpSpPr>
          <p:grpSp>
            <p:nvGrpSpPr>
              <p:cNvPr id="1751" name="Google Shape;1751;p44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752" name="Google Shape;1752;p44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44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44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5" name="Google Shape;1755;p44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756" name="Google Shape;1756;p44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44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8" name="Google Shape;1758;p44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759" name="Google Shape;1759;p44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44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61" name="Google Shape;1761;p44"/>
          <p:cNvSpPr txBox="1"/>
          <p:nvPr>
            <p:ph idx="2" type="subTitle"/>
          </p:nvPr>
        </p:nvSpPr>
        <p:spPr>
          <a:xfrm>
            <a:off x="4990875" y="3407800"/>
            <a:ext cx="32625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Custom layers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Transfer learning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Available custom models </a:t>
            </a:r>
            <a:r>
              <a:rPr i="1" lang="en" sz="1200"/>
              <a:t>(timm)</a:t>
            </a:r>
            <a:endParaRPr i="1" sz="1200"/>
          </a:p>
        </p:txBody>
      </p:sp>
      <p:sp>
        <p:nvSpPr>
          <p:cNvPr id="1762" name="Google Shape;1762;p44"/>
          <p:cNvSpPr/>
          <p:nvPr/>
        </p:nvSpPr>
        <p:spPr>
          <a:xfrm>
            <a:off x="2290389" y="2299385"/>
            <a:ext cx="330434" cy="316687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rgbClr val="0B37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763" name="Google Shape;1763;p44"/>
          <p:cNvGrpSpPr/>
          <p:nvPr/>
        </p:nvGrpSpPr>
        <p:grpSpPr>
          <a:xfrm>
            <a:off x="6452040" y="2287634"/>
            <a:ext cx="340168" cy="340186"/>
            <a:chOff x="1487200" y="2021475"/>
            <a:chExt cx="483125" cy="483150"/>
          </a:xfrm>
        </p:grpSpPr>
        <p:sp>
          <p:nvSpPr>
            <p:cNvPr id="1764" name="Google Shape;1764;p44"/>
            <p:cNvSpPr/>
            <p:nvPr/>
          </p:nvSpPr>
          <p:spPr>
            <a:xfrm>
              <a:off x="1487200" y="2021475"/>
              <a:ext cx="483125" cy="483150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157310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1686325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179955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rgbClr val="0B3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45"/>
          <p:cNvSpPr/>
          <p:nvPr/>
        </p:nvSpPr>
        <p:spPr>
          <a:xfrm>
            <a:off x="728936" y="1573914"/>
            <a:ext cx="807300" cy="807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45"/>
          <p:cNvSpPr/>
          <p:nvPr/>
        </p:nvSpPr>
        <p:spPr>
          <a:xfrm>
            <a:off x="728936" y="2684689"/>
            <a:ext cx="807300" cy="807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74" name="Google Shape;1774;p45"/>
          <p:cNvSpPr/>
          <p:nvPr/>
        </p:nvSpPr>
        <p:spPr>
          <a:xfrm>
            <a:off x="728936" y="3795464"/>
            <a:ext cx="807300" cy="807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75" name="Google Shape;1775;p45"/>
          <p:cNvSpPr txBox="1"/>
          <p:nvPr>
            <p:ph idx="1" type="subTitle"/>
          </p:nvPr>
        </p:nvSpPr>
        <p:spPr>
          <a:xfrm>
            <a:off x="1643375" y="1471692"/>
            <a:ext cx="258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</a:t>
            </a:r>
            <a:endParaRPr/>
          </a:p>
        </p:txBody>
      </p:sp>
      <p:sp>
        <p:nvSpPr>
          <p:cNvPr id="1776" name="Google Shape;1776;p45"/>
          <p:cNvSpPr txBox="1"/>
          <p:nvPr>
            <p:ph idx="3" type="subTitle"/>
          </p:nvPr>
        </p:nvSpPr>
        <p:spPr>
          <a:xfrm>
            <a:off x="1643375" y="2588568"/>
            <a:ext cx="258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LIGHTWEIGHT</a:t>
            </a:r>
            <a:endParaRPr/>
          </a:p>
        </p:txBody>
      </p:sp>
      <p:sp>
        <p:nvSpPr>
          <p:cNvPr id="1777" name="Google Shape;1777;p45"/>
          <p:cNvSpPr txBox="1"/>
          <p:nvPr>
            <p:ph idx="2" type="subTitle"/>
          </p:nvPr>
        </p:nvSpPr>
        <p:spPr>
          <a:xfrm>
            <a:off x="1643375" y="1898942"/>
            <a:ext cx="2589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hyperparameters to achieve higher accuracy</a:t>
            </a:r>
            <a:endParaRPr/>
          </a:p>
        </p:txBody>
      </p:sp>
      <p:sp>
        <p:nvSpPr>
          <p:cNvPr id="1778" name="Google Shape;1778;p45"/>
          <p:cNvSpPr txBox="1"/>
          <p:nvPr>
            <p:ph idx="5" type="subTitle"/>
          </p:nvPr>
        </p:nvSpPr>
        <p:spPr>
          <a:xfrm>
            <a:off x="1643375" y="3699337"/>
            <a:ext cx="258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SAVING</a:t>
            </a:r>
            <a:endParaRPr/>
          </a:p>
        </p:txBody>
      </p:sp>
      <p:sp>
        <p:nvSpPr>
          <p:cNvPr id="1779" name="Google Shape;1779;p45"/>
          <p:cNvSpPr txBox="1"/>
          <p:nvPr>
            <p:ph type="title"/>
          </p:nvPr>
        </p:nvSpPr>
        <p:spPr>
          <a:xfrm>
            <a:off x="617550" y="556400"/>
            <a:ext cx="60849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780" name="Google Shape;1780;p45"/>
          <p:cNvSpPr txBox="1"/>
          <p:nvPr>
            <p:ph idx="4" type="subTitle"/>
          </p:nvPr>
        </p:nvSpPr>
        <p:spPr>
          <a:xfrm>
            <a:off x="1643375" y="3026253"/>
            <a:ext cx="25896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for mobile, balances accuracy with latency</a:t>
            </a:r>
            <a:endParaRPr/>
          </a:p>
        </p:txBody>
      </p:sp>
      <p:sp>
        <p:nvSpPr>
          <p:cNvPr id="1781" name="Google Shape;1781;p45"/>
          <p:cNvSpPr txBox="1"/>
          <p:nvPr>
            <p:ph idx="6" type="subTitle"/>
          </p:nvPr>
        </p:nvSpPr>
        <p:spPr>
          <a:xfrm>
            <a:off x="1643375" y="4139509"/>
            <a:ext cx="25896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Relatively less complex, train multiple epochs</a:t>
            </a:r>
            <a:endParaRPr/>
          </a:p>
        </p:txBody>
      </p:sp>
      <p:grpSp>
        <p:nvGrpSpPr>
          <p:cNvPr id="1782" name="Google Shape;1782;p45"/>
          <p:cNvGrpSpPr/>
          <p:nvPr/>
        </p:nvGrpSpPr>
        <p:grpSpPr>
          <a:xfrm>
            <a:off x="4572000" y="1471649"/>
            <a:ext cx="3849672" cy="2893523"/>
            <a:chOff x="495035" y="1057268"/>
            <a:chExt cx="3849672" cy="3034634"/>
          </a:xfrm>
        </p:grpSpPr>
        <p:sp>
          <p:nvSpPr>
            <p:cNvPr id="1783" name="Google Shape;1783;p45"/>
            <p:cNvSpPr/>
            <p:nvPr/>
          </p:nvSpPr>
          <p:spPr>
            <a:xfrm>
              <a:off x="495035" y="1057268"/>
              <a:ext cx="3849672" cy="3034634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 flipH="1">
              <a:off x="495239" y="1057268"/>
              <a:ext cx="3849422" cy="270531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5" name="Google Shape;1785;p45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786" name="Google Shape;1786;p45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787" name="Google Shape;1787;p45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45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45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0" name="Google Shape;1790;p45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791" name="Google Shape;1791;p45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45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3" name="Google Shape;1793;p45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794" name="Google Shape;1794;p45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45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1796" name="Google Shape;179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825" y="1983975"/>
            <a:ext cx="3593600" cy="202780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797" name="Google Shape;1797;p45"/>
          <p:cNvGrpSpPr/>
          <p:nvPr/>
        </p:nvGrpSpPr>
        <p:grpSpPr>
          <a:xfrm>
            <a:off x="7695943" y="3532919"/>
            <a:ext cx="992915" cy="1146064"/>
            <a:chOff x="7695943" y="3532919"/>
            <a:chExt cx="992915" cy="1146064"/>
          </a:xfrm>
        </p:grpSpPr>
        <p:sp>
          <p:nvSpPr>
            <p:cNvPr id="1798" name="Google Shape;1798;p45"/>
            <p:cNvSpPr/>
            <p:nvPr/>
          </p:nvSpPr>
          <p:spPr>
            <a:xfrm>
              <a:off x="7848343" y="3685319"/>
              <a:ext cx="840515" cy="99366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7772143" y="3609119"/>
              <a:ext cx="840515" cy="99366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0" name="Google Shape;1800;p45"/>
            <p:cNvGrpSpPr/>
            <p:nvPr/>
          </p:nvGrpSpPr>
          <p:grpSpPr>
            <a:xfrm>
              <a:off x="7695943" y="3532919"/>
              <a:ext cx="840515" cy="993664"/>
              <a:chOff x="5565852" y="1147720"/>
              <a:chExt cx="840515" cy="993664"/>
            </a:xfrm>
          </p:grpSpPr>
          <p:sp>
            <p:nvSpPr>
              <p:cNvPr id="1801" name="Google Shape;1801;p45"/>
              <p:cNvSpPr/>
              <p:nvPr/>
            </p:nvSpPr>
            <p:spPr>
              <a:xfrm>
                <a:off x="5565852" y="1147720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02" name="Google Shape;1802;p45"/>
              <p:cNvGrpSpPr/>
              <p:nvPr/>
            </p:nvGrpSpPr>
            <p:grpSpPr>
              <a:xfrm>
                <a:off x="6202848" y="1213287"/>
                <a:ext cx="139356" cy="139356"/>
                <a:chOff x="3300229" y="786025"/>
                <a:chExt cx="116275" cy="116275"/>
              </a:xfrm>
            </p:grpSpPr>
            <p:sp>
              <p:nvSpPr>
                <p:cNvPr id="1803" name="Google Shape;1803;p45"/>
                <p:cNvSpPr/>
                <p:nvPr/>
              </p:nvSpPr>
              <p:spPr>
                <a:xfrm>
                  <a:off x="3300229" y="786025"/>
                  <a:ext cx="116275" cy="116275"/>
                </a:xfrm>
                <a:custGeom>
                  <a:rect b="b" l="l" r="r" t="t"/>
                  <a:pathLst>
                    <a:path extrusionOk="0" h="4651" w="4651">
                      <a:moveTo>
                        <a:pt x="0" y="0"/>
                      </a:moveTo>
                      <a:lnTo>
                        <a:pt x="0" y="4651"/>
                      </a:lnTo>
                      <a:lnTo>
                        <a:pt x="4651" y="4651"/>
                      </a:lnTo>
                      <a:lnTo>
                        <a:pt x="46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45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45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06" name="Google Shape;1806;p45"/>
          <p:cNvSpPr/>
          <p:nvPr/>
        </p:nvSpPr>
        <p:spPr>
          <a:xfrm>
            <a:off x="944791" y="1791049"/>
            <a:ext cx="375591" cy="373030"/>
          </a:xfrm>
          <a:custGeom>
            <a:rect b="b" l="l" r="r" t="t"/>
            <a:pathLst>
              <a:path extrusionOk="0" h="12673" w="1276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7" name="Google Shape;1807;p45"/>
          <p:cNvGrpSpPr/>
          <p:nvPr/>
        </p:nvGrpSpPr>
        <p:grpSpPr>
          <a:xfrm rot="5400000">
            <a:off x="7142976" y="770218"/>
            <a:ext cx="291050" cy="657525"/>
            <a:chOff x="7875018" y="1882075"/>
            <a:chExt cx="291050" cy="657525"/>
          </a:xfrm>
        </p:grpSpPr>
        <p:sp>
          <p:nvSpPr>
            <p:cNvPr id="1808" name="Google Shape;1808;p45"/>
            <p:cNvSpPr/>
            <p:nvPr/>
          </p:nvSpPr>
          <p:spPr>
            <a:xfrm>
              <a:off x="7875018" y="18820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7875018" y="22477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0" name="Google Shape;1810;p45"/>
          <p:cNvSpPr/>
          <p:nvPr/>
        </p:nvSpPr>
        <p:spPr>
          <a:xfrm>
            <a:off x="8015370" y="3870367"/>
            <a:ext cx="279052" cy="340186"/>
          </a:xfrm>
          <a:custGeom>
            <a:rect b="b" l="l" r="r" t="t"/>
            <a:pathLst>
              <a:path extrusionOk="0" h="19326" w="15853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rgbClr val="0B37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811" name="Google Shape;1811;p45"/>
          <p:cNvSpPr/>
          <p:nvPr/>
        </p:nvSpPr>
        <p:spPr>
          <a:xfrm>
            <a:off x="893808" y="2850470"/>
            <a:ext cx="477534" cy="475746"/>
          </a:xfrm>
          <a:custGeom>
            <a:rect b="b" l="l" r="r" t="t"/>
            <a:pathLst>
              <a:path extrusionOk="0" h="12241" w="12287">
                <a:moveTo>
                  <a:pt x="6207" y="1056"/>
                </a:moveTo>
                <a:lnTo>
                  <a:pt x="6553" y="1560"/>
                </a:lnTo>
                <a:cubicBezTo>
                  <a:pt x="6994" y="2253"/>
                  <a:pt x="7656" y="2663"/>
                  <a:pt x="8443" y="2820"/>
                </a:cubicBezTo>
                <a:cubicBezTo>
                  <a:pt x="8191" y="3261"/>
                  <a:pt x="8097" y="3765"/>
                  <a:pt x="8002" y="4332"/>
                </a:cubicBezTo>
                <a:cubicBezTo>
                  <a:pt x="7939" y="5152"/>
                  <a:pt x="8097" y="5939"/>
                  <a:pt x="8443" y="6506"/>
                </a:cubicBezTo>
                <a:cubicBezTo>
                  <a:pt x="8498" y="6588"/>
                  <a:pt x="8623" y="6670"/>
                  <a:pt x="8758" y="6670"/>
                </a:cubicBezTo>
                <a:cubicBezTo>
                  <a:pt x="8779" y="6670"/>
                  <a:pt x="8800" y="6668"/>
                  <a:pt x="8821" y="6664"/>
                </a:cubicBezTo>
                <a:cubicBezTo>
                  <a:pt x="9420" y="6506"/>
                  <a:pt x="9924" y="6223"/>
                  <a:pt x="10365" y="5908"/>
                </a:cubicBezTo>
                <a:cubicBezTo>
                  <a:pt x="10680" y="6254"/>
                  <a:pt x="11090" y="6569"/>
                  <a:pt x="11499" y="6853"/>
                </a:cubicBezTo>
                <a:cubicBezTo>
                  <a:pt x="11279" y="7325"/>
                  <a:pt x="11153" y="7798"/>
                  <a:pt x="11153" y="8271"/>
                </a:cubicBezTo>
                <a:cubicBezTo>
                  <a:pt x="10586" y="8302"/>
                  <a:pt x="10082" y="8428"/>
                  <a:pt x="9578" y="8617"/>
                </a:cubicBezTo>
                <a:cubicBezTo>
                  <a:pt x="9389" y="8712"/>
                  <a:pt x="9294" y="8932"/>
                  <a:pt x="9389" y="9090"/>
                </a:cubicBezTo>
                <a:lnTo>
                  <a:pt x="9704" y="9751"/>
                </a:lnTo>
                <a:lnTo>
                  <a:pt x="7183" y="8932"/>
                </a:lnTo>
                <a:lnTo>
                  <a:pt x="9861" y="7861"/>
                </a:lnTo>
                <a:cubicBezTo>
                  <a:pt x="10050" y="7798"/>
                  <a:pt x="10145" y="7609"/>
                  <a:pt x="10050" y="7388"/>
                </a:cubicBezTo>
                <a:cubicBezTo>
                  <a:pt x="10003" y="7247"/>
                  <a:pt x="9867" y="7176"/>
                  <a:pt x="9722" y="7176"/>
                </a:cubicBezTo>
                <a:cubicBezTo>
                  <a:pt x="9674" y="7176"/>
                  <a:pt x="9625" y="7184"/>
                  <a:pt x="9578" y="7199"/>
                </a:cubicBezTo>
                <a:lnTo>
                  <a:pt x="6522" y="8428"/>
                </a:lnTo>
                <a:lnTo>
                  <a:pt x="6522" y="3986"/>
                </a:lnTo>
                <a:cubicBezTo>
                  <a:pt x="6522" y="3765"/>
                  <a:pt x="6364" y="3608"/>
                  <a:pt x="6144" y="3608"/>
                </a:cubicBezTo>
                <a:cubicBezTo>
                  <a:pt x="5955" y="3608"/>
                  <a:pt x="5797" y="3765"/>
                  <a:pt x="5797" y="3986"/>
                </a:cubicBezTo>
                <a:lnTo>
                  <a:pt x="5797" y="8428"/>
                </a:lnTo>
                <a:lnTo>
                  <a:pt x="2710" y="7199"/>
                </a:lnTo>
                <a:cubicBezTo>
                  <a:pt x="2662" y="7184"/>
                  <a:pt x="2615" y="7176"/>
                  <a:pt x="2570" y="7176"/>
                </a:cubicBezTo>
                <a:cubicBezTo>
                  <a:pt x="2434" y="7176"/>
                  <a:pt x="2316" y="7247"/>
                  <a:pt x="2268" y="7388"/>
                </a:cubicBezTo>
                <a:cubicBezTo>
                  <a:pt x="2174" y="7609"/>
                  <a:pt x="2268" y="7798"/>
                  <a:pt x="2457" y="7861"/>
                </a:cubicBezTo>
                <a:lnTo>
                  <a:pt x="5135" y="8932"/>
                </a:lnTo>
                <a:lnTo>
                  <a:pt x="2615" y="9751"/>
                </a:lnTo>
                <a:lnTo>
                  <a:pt x="2930" y="9090"/>
                </a:lnTo>
                <a:cubicBezTo>
                  <a:pt x="2993" y="8901"/>
                  <a:pt x="2930" y="8712"/>
                  <a:pt x="2741" y="8617"/>
                </a:cubicBezTo>
                <a:cubicBezTo>
                  <a:pt x="2205" y="8397"/>
                  <a:pt x="1701" y="8271"/>
                  <a:pt x="1166" y="8271"/>
                </a:cubicBezTo>
                <a:cubicBezTo>
                  <a:pt x="1166" y="7798"/>
                  <a:pt x="1040" y="7325"/>
                  <a:pt x="882" y="6853"/>
                </a:cubicBezTo>
                <a:cubicBezTo>
                  <a:pt x="1323" y="6569"/>
                  <a:pt x="1701" y="6254"/>
                  <a:pt x="2016" y="5908"/>
                </a:cubicBezTo>
                <a:cubicBezTo>
                  <a:pt x="2457" y="6254"/>
                  <a:pt x="2962" y="6506"/>
                  <a:pt x="3560" y="6664"/>
                </a:cubicBezTo>
                <a:cubicBezTo>
                  <a:pt x="3596" y="6671"/>
                  <a:pt x="3631" y="6675"/>
                  <a:pt x="3665" y="6675"/>
                </a:cubicBezTo>
                <a:cubicBezTo>
                  <a:pt x="3784" y="6675"/>
                  <a:pt x="3889" y="6628"/>
                  <a:pt x="3938" y="6506"/>
                </a:cubicBezTo>
                <a:cubicBezTo>
                  <a:pt x="4316" y="5939"/>
                  <a:pt x="4411" y="5152"/>
                  <a:pt x="4379" y="4332"/>
                </a:cubicBezTo>
                <a:cubicBezTo>
                  <a:pt x="4348" y="3734"/>
                  <a:pt x="4190" y="3230"/>
                  <a:pt x="3938" y="2820"/>
                </a:cubicBezTo>
                <a:cubicBezTo>
                  <a:pt x="4694" y="2663"/>
                  <a:pt x="5356" y="2190"/>
                  <a:pt x="5828" y="1560"/>
                </a:cubicBezTo>
                <a:lnTo>
                  <a:pt x="6207" y="1056"/>
                </a:lnTo>
                <a:close/>
                <a:moveTo>
                  <a:pt x="6116" y="1"/>
                </a:moveTo>
                <a:cubicBezTo>
                  <a:pt x="6002" y="1"/>
                  <a:pt x="5892" y="48"/>
                  <a:pt x="5828" y="142"/>
                </a:cubicBezTo>
                <a:lnTo>
                  <a:pt x="5198" y="1150"/>
                </a:lnTo>
                <a:cubicBezTo>
                  <a:pt x="4789" y="1781"/>
                  <a:pt x="4064" y="2159"/>
                  <a:pt x="3277" y="2159"/>
                </a:cubicBezTo>
                <a:cubicBezTo>
                  <a:pt x="2962" y="2159"/>
                  <a:pt x="2804" y="2568"/>
                  <a:pt x="3056" y="2757"/>
                </a:cubicBezTo>
                <a:cubicBezTo>
                  <a:pt x="3371" y="3072"/>
                  <a:pt x="3592" y="3671"/>
                  <a:pt x="3623" y="4364"/>
                </a:cubicBezTo>
                <a:cubicBezTo>
                  <a:pt x="3686" y="4931"/>
                  <a:pt x="3592" y="5467"/>
                  <a:pt x="3434" y="5876"/>
                </a:cubicBezTo>
                <a:cubicBezTo>
                  <a:pt x="2962" y="5719"/>
                  <a:pt x="2520" y="5435"/>
                  <a:pt x="2174" y="5120"/>
                </a:cubicBezTo>
                <a:cubicBezTo>
                  <a:pt x="2103" y="5049"/>
                  <a:pt x="2019" y="5016"/>
                  <a:pt x="1937" y="5016"/>
                </a:cubicBezTo>
                <a:cubicBezTo>
                  <a:pt x="1837" y="5016"/>
                  <a:pt x="1739" y="5065"/>
                  <a:pt x="1670" y="5152"/>
                </a:cubicBezTo>
                <a:cubicBezTo>
                  <a:pt x="1323" y="5624"/>
                  <a:pt x="851" y="6065"/>
                  <a:pt x="252" y="6349"/>
                </a:cubicBezTo>
                <a:cubicBezTo>
                  <a:pt x="95" y="6412"/>
                  <a:pt x="0" y="6601"/>
                  <a:pt x="95" y="6790"/>
                </a:cubicBezTo>
                <a:cubicBezTo>
                  <a:pt x="347" y="7388"/>
                  <a:pt x="441" y="8018"/>
                  <a:pt x="410" y="8586"/>
                </a:cubicBezTo>
                <a:cubicBezTo>
                  <a:pt x="410" y="8712"/>
                  <a:pt x="441" y="8775"/>
                  <a:pt x="536" y="8838"/>
                </a:cubicBezTo>
                <a:cubicBezTo>
                  <a:pt x="630" y="8964"/>
                  <a:pt x="788" y="8964"/>
                  <a:pt x="945" y="8964"/>
                </a:cubicBezTo>
                <a:cubicBezTo>
                  <a:pt x="1355" y="8964"/>
                  <a:pt x="1701" y="9058"/>
                  <a:pt x="2111" y="9153"/>
                </a:cubicBezTo>
                <a:lnTo>
                  <a:pt x="1544" y="10224"/>
                </a:lnTo>
                <a:cubicBezTo>
                  <a:pt x="1406" y="10472"/>
                  <a:pt x="1606" y="10745"/>
                  <a:pt x="1870" y="10745"/>
                </a:cubicBezTo>
                <a:cubicBezTo>
                  <a:pt x="1907" y="10745"/>
                  <a:pt x="1946" y="10740"/>
                  <a:pt x="1985" y="10728"/>
                </a:cubicBezTo>
                <a:lnTo>
                  <a:pt x="5797" y="9499"/>
                </a:lnTo>
                <a:lnTo>
                  <a:pt x="5797" y="11894"/>
                </a:lnTo>
                <a:cubicBezTo>
                  <a:pt x="5797" y="12083"/>
                  <a:pt x="5955" y="12240"/>
                  <a:pt x="6144" y="12240"/>
                </a:cubicBezTo>
                <a:cubicBezTo>
                  <a:pt x="6364" y="12240"/>
                  <a:pt x="6522" y="12083"/>
                  <a:pt x="6522" y="11894"/>
                </a:cubicBezTo>
                <a:lnTo>
                  <a:pt x="6522" y="9499"/>
                </a:lnTo>
                <a:lnTo>
                  <a:pt x="10334" y="10728"/>
                </a:lnTo>
                <a:cubicBezTo>
                  <a:pt x="10382" y="10747"/>
                  <a:pt x="10431" y="10756"/>
                  <a:pt x="10476" y="10756"/>
                </a:cubicBezTo>
                <a:cubicBezTo>
                  <a:pt x="10726" y="10756"/>
                  <a:pt x="10908" y="10490"/>
                  <a:pt x="10775" y="10224"/>
                </a:cubicBezTo>
                <a:lnTo>
                  <a:pt x="10208" y="9153"/>
                </a:lnTo>
                <a:cubicBezTo>
                  <a:pt x="10554" y="9058"/>
                  <a:pt x="10964" y="8964"/>
                  <a:pt x="11342" y="8964"/>
                </a:cubicBezTo>
                <a:cubicBezTo>
                  <a:pt x="11387" y="8964"/>
                  <a:pt x="11432" y="8966"/>
                  <a:pt x="11476" y="8966"/>
                </a:cubicBezTo>
                <a:cubicBezTo>
                  <a:pt x="11587" y="8966"/>
                  <a:pt x="11693" y="8950"/>
                  <a:pt x="11783" y="8838"/>
                </a:cubicBezTo>
                <a:cubicBezTo>
                  <a:pt x="11846" y="8775"/>
                  <a:pt x="11909" y="8680"/>
                  <a:pt x="11909" y="8586"/>
                </a:cubicBezTo>
                <a:cubicBezTo>
                  <a:pt x="11877" y="7987"/>
                  <a:pt x="11972" y="7388"/>
                  <a:pt x="12224" y="6790"/>
                </a:cubicBezTo>
                <a:cubicBezTo>
                  <a:pt x="12287" y="6601"/>
                  <a:pt x="12224" y="6412"/>
                  <a:pt x="12003" y="6349"/>
                </a:cubicBezTo>
                <a:cubicBezTo>
                  <a:pt x="11436" y="6065"/>
                  <a:pt x="10964" y="5624"/>
                  <a:pt x="10586" y="5152"/>
                </a:cubicBezTo>
                <a:cubicBezTo>
                  <a:pt x="10534" y="5065"/>
                  <a:pt x="10434" y="5016"/>
                  <a:pt x="10329" y="5016"/>
                </a:cubicBezTo>
                <a:cubicBezTo>
                  <a:pt x="10243" y="5016"/>
                  <a:pt x="10153" y="5049"/>
                  <a:pt x="10082" y="5120"/>
                </a:cubicBezTo>
                <a:cubicBezTo>
                  <a:pt x="9735" y="5435"/>
                  <a:pt x="9294" y="5719"/>
                  <a:pt x="8821" y="5876"/>
                </a:cubicBezTo>
                <a:cubicBezTo>
                  <a:pt x="8664" y="5467"/>
                  <a:pt x="8601" y="4931"/>
                  <a:pt x="8632" y="4364"/>
                </a:cubicBezTo>
                <a:cubicBezTo>
                  <a:pt x="8664" y="3702"/>
                  <a:pt x="8916" y="3072"/>
                  <a:pt x="9231" y="2757"/>
                </a:cubicBezTo>
                <a:cubicBezTo>
                  <a:pt x="9452" y="2505"/>
                  <a:pt x="9294" y="2159"/>
                  <a:pt x="8979" y="2159"/>
                </a:cubicBezTo>
                <a:cubicBezTo>
                  <a:pt x="8191" y="2159"/>
                  <a:pt x="7498" y="1781"/>
                  <a:pt x="7057" y="1150"/>
                </a:cubicBezTo>
                <a:lnTo>
                  <a:pt x="6427" y="142"/>
                </a:lnTo>
                <a:cubicBezTo>
                  <a:pt x="6348" y="48"/>
                  <a:pt x="6230" y="1"/>
                  <a:pt x="61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2" name="Google Shape;1812;p45"/>
          <p:cNvGrpSpPr/>
          <p:nvPr/>
        </p:nvGrpSpPr>
        <p:grpSpPr>
          <a:xfrm>
            <a:off x="906627" y="3973188"/>
            <a:ext cx="451887" cy="451869"/>
            <a:chOff x="1777925" y="1953700"/>
            <a:chExt cx="294600" cy="296950"/>
          </a:xfrm>
        </p:grpSpPr>
        <p:sp>
          <p:nvSpPr>
            <p:cNvPr id="1813" name="Google Shape;1813;p45"/>
            <p:cNvSpPr/>
            <p:nvPr/>
          </p:nvSpPr>
          <p:spPr>
            <a:xfrm>
              <a:off x="1794450" y="2052125"/>
              <a:ext cx="278075" cy="198525"/>
            </a:xfrm>
            <a:custGeom>
              <a:rect b="b" l="l" r="r" t="t"/>
              <a:pathLst>
                <a:path extrusionOk="0" h="7941" w="11123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1777925" y="1953700"/>
              <a:ext cx="278050" cy="198675"/>
            </a:xfrm>
            <a:custGeom>
              <a:rect b="b" l="l" r="r" t="t"/>
              <a:pathLst>
                <a:path extrusionOk="0" h="7947" w="11122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1829125" y="2006475"/>
              <a:ext cx="191400" cy="191400"/>
            </a:xfrm>
            <a:custGeom>
              <a:rect b="b" l="l" r="r" t="t"/>
              <a:pathLst>
                <a:path extrusionOk="0" h="7656" w="7656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1915750" y="2058450"/>
              <a:ext cx="35475" cy="52800"/>
            </a:xfrm>
            <a:custGeom>
              <a:rect b="b" l="l" r="r" t="t"/>
              <a:pathLst>
                <a:path extrusionOk="0" h="2112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46"/>
          <p:cNvSpPr/>
          <p:nvPr/>
        </p:nvSpPr>
        <p:spPr>
          <a:xfrm>
            <a:off x="546948" y="1337061"/>
            <a:ext cx="960000" cy="958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46"/>
          <p:cNvSpPr txBox="1"/>
          <p:nvPr>
            <p:ph type="title"/>
          </p:nvPr>
        </p:nvSpPr>
        <p:spPr>
          <a:xfrm>
            <a:off x="617550" y="556400"/>
            <a:ext cx="60849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grpSp>
        <p:nvGrpSpPr>
          <p:cNvPr id="1823" name="Google Shape;1823;p46"/>
          <p:cNvGrpSpPr/>
          <p:nvPr/>
        </p:nvGrpSpPr>
        <p:grpSpPr>
          <a:xfrm>
            <a:off x="4572000" y="1471688"/>
            <a:ext cx="3849672" cy="2880474"/>
            <a:chOff x="495035" y="1057268"/>
            <a:chExt cx="3849672" cy="3034634"/>
          </a:xfrm>
        </p:grpSpPr>
        <p:sp>
          <p:nvSpPr>
            <p:cNvPr id="1824" name="Google Shape;1824;p46"/>
            <p:cNvSpPr/>
            <p:nvPr/>
          </p:nvSpPr>
          <p:spPr>
            <a:xfrm>
              <a:off x="495035" y="1057268"/>
              <a:ext cx="3849672" cy="3034634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6"/>
            <p:cNvSpPr/>
            <p:nvPr/>
          </p:nvSpPr>
          <p:spPr>
            <a:xfrm flipH="1">
              <a:off x="495239" y="1057268"/>
              <a:ext cx="3849422" cy="270531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6" name="Google Shape;1826;p46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827" name="Google Shape;1827;p46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828" name="Google Shape;1828;p46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46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46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31" name="Google Shape;1831;p46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832" name="Google Shape;1832;p46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46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34" name="Google Shape;1834;p46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835" name="Google Shape;1835;p46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46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1837" name="Google Shape;183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825" y="1983975"/>
            <a:ext cx="3593600" cy="202780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838" name="Google Shape;1838;p46"/>
          <p:cNvGrpSpPr/>
          <p:nvPr/>
        </p:nvGrpSpPr>
        <p:grpSpPr>
          <a:xfrm>
            <a:off x="7695943" y="3532919"/>
            <a:ext cx="992915" cy="1146064"/>
            <a:chOff x="7695943" y="3532919"/>
            <a:chExt cx="992915" cy="1146064"/>
          </a:xfrm>
        </p:grpSpPr>
        <p:sp>
          <p:nvSpPr>
            <p:cNvPr id="1839" name="Google Shape;1839;p46"/>
            <p:cNvSpPr/>
            <p:nvPr/>
          </p:nvSpPr>
          <p:spPr>
            <a:xfrm>
              <a:off x="7848343" y="3685319"/>
              <a:ext cx="840515" cy="99366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6"/>
            <p:cNvSpPr/>
            <p:nvPr/>
          </p:nvSpPr>
          <p:spPr>
            <a:xfrm>
              <a:off x="7772143" y="3609119"/>
              <a:ext cx="840515" cy="99366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1" name="Google Shape;1841;p46"/>
            <p:cNvGrpSpPr/>
            <p:nvPr/>
          </p:nvGrpSpPr>
          <p:grpSpPr>
            <a:xfrm>
              <a:off x="7695943" y="3532919"/>
              <a:ext cx="840515" cy="993664"/>
              <a:chOff x="5565852" y="1147720"/>
              <a:chExt cx="840515" cy="993664"/>
            </a:xfrm>
          </p:grpSpPr>
          <p:sp>
            <p:nvSpPr>
              <p:cNvPr id="1842" name="Google Shape;1842;p46"/>
              <p:cNvSpPr/>
              <p:nvPr/>
            </p:nvSpPr>
            <p:spPr>
              <a:xfrm>
                <a:off x="5565852" y="1147720"/>
                <a:ext cx="840515" cy="993664"/>
              </a:xfrm>
              <a:custGeom>
                <a:rect b="b" l="l" r="r" t="t"/>
                <a:pathLst>
                  <a:path extrusionOk="0" h="9029" w="99972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43" name="Google Shape;1843;p46"/>
              <p:cNvGrpSpPr/>
              <p:nvPr/>
            </p:nvGrpSpPr>
            <p:grpSpPr>
              <a:xfrm>
                <a:off x="6202848" y="1213287"/>
                <a:ext cx="139356" cy="139356"/>
                <a:chOff x="3300229" y="786025"/>
                <a:chExt cx="116275" cy="116275"/>
              </a:xfrm>
            </p:grpSpPr>
            <p:sp>
              <p:nvSpPr>
                <p:cNvPr id="1844" name="Google Shape;1844;p46"/>
                <p:cNvSpPr/>
                <p:nvPr/>
              </p:nvSpPr>
              <p:spPr>
                <a:xfrm>
                  <a:off x="3300229" y="786025"/>
                  <a:ext cx="116275" cy="116275"/>
                </a:xfrm>
                <a:custGeom>
                  <a:rect b="b" l="l" r="r" t="t"/>
                  <a:pathLst>
                    <a:path extrusionOk="0" h="4651" w="4651">
                      <a:moveTo>
                        <a:pt x="0" y="0"/>
                      </a:moveTo>
                      <a:lnTo>
                        <a:pt x="0" y="4651"/>
                      </a:lnTo>
                      <a:lnTo>
                        <a:pt x="4651" y="4651"/>
                      </a:lnTo>
                      <a:lnTo>
                        <a:pt x="46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46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46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47" name="Google Shape;1847;p46"/>
          <p:cNvSpPr/>
          <p:nvPr/>
        </p:nvSpPr>
        <p:spPr>
          <a:xfrm>
            <a:off x="834966" y="1629946"/>
            <a:ext cx="375591" cy="373030"/>
          </a:xfrm>
          <a:custGeom>
            <a:rect b="b" l="l" r="r" t="t"/>
            <a:pathLst>
              <a:path extrusionOk="0" h="12673" w="1276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8" name="Google Shape;1848;p46"/>
          <p:cNvGrpSpPr/>
          <p:nvPr/>
        </p:nvGrpSpPr>
        <p:grpSpPr>
          <a:xfrm rot="5400000">
            <a:off x="7142976" y="770218"/>
            <a:ext cx="291050" cy="657525"/>
            <a:chOff x="7875018" y="1882075"/>
            <a:chExt cx="291050" cy="657525"/>
          </a:xfrm>
        </p:grpSpPr>
        <p:sp>
          <p:nvSpPr>
            <p:cNvPr id="1849" name="Google Shape;1849;p46"/>
            <p:cNvSpPr/>
            <p:nvPr/>
          </p:nvSpPr>
          <p:spPr>
            <a:xfrm>
              <a:off x="7875018" y="18820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7875018" y="2247775"/>
              <a:ext cx="291050" cy="291825"/>
            </a:xfrm>
            <a:custGeom>
              <a:rect b="b" l="l" r="r" t="t"/>
              <a:pathLst>
                <a:path extrusionOk="0" h="11673" w="11642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1" name="Google Shape;1851;p46"/>
          <p:cNvSpPr/>
          <p:nvPr/>
        </p:nvSpPr>
        <p:spPr>
          <a:xfrm>
            <a:off x="8015370" y="3870367"/>
            <a:ext cx="279052" cy="340186"/>
          </a:xfrm>
          <a:custGeom>
            <a:rect b="b" l="l" r="r" t="t"/>
            <a:pathLst>
              <a:path extrusionOk="0" h="19326" w="15853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rgbClr val="0B37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852" name="Google Shape;1852;p46"/>
          <p:cNvSpPr txBox="1"/>
          <p:nvPr/>
        </p:nvSpPr>
        <p:spPr>
          <a:xfrm>
            <a:off x="1493600" y="1335909"/>
            <a:ext cx="2882100" cy="9588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FINE TUNING</a:t>
            </a:r>
            <a:endParaRPr b="1"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Tuning hyperparameters to achieve higher accuracy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3" name="Google Shape;1853;p46"/>
          <p:cNvSpPr/>
          <p:nvPr/>
        </p:nvSpPr>
        <p:spPr>
          <a:xfrm>
            <a:off x="546948" y="2509969"/>
            <a:ext cx="960000" cy="958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46"/>
          <p:cNvSpPr txBox="1"/>
          <p:nvPr/>
        </p:nvSpPr>
        <p:spPr>
          <a:xfrm>
            <a:off x="1493600" y="2507854"/>
            <a:ext cx="2882100" cy="9588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LIGHTWEIGHT</a:t>
            </a:r>
            <a:endParaRPr b="1"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Built for mobile, balances accuracy with latency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5" name="Google Shape;1855;p46"/>
          <p:cNvSpPr/>
          <p:nvPr/>
        </p:nvSpPr>
        <p:spPr>
          <a:xfrm>
            <a:off x="546948" y="3720174"/>
            <a:ext cx="960000" cy="958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46"/>
          <p:cNvSpPr txBox="1"/>
          <p:nvPr/>
        </p:nvSpPr>
        <p:spPr>
          <a:xfrm>
            <a:off x="1493600" y="3719021"/>
            <a:ext cx="2882100" cy="9588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TIME SAVING</a:t>
            </a:r>
            <a:endParaRPr b="1"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Relatively less complex, trains multiple epochs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857" name="Google Shape;1857;p46"/>
          <p:cNvSpPr/>
          <p:nvPr/>
        </p:nvSpPr>
        <p:spPr>
          <a:xfrm>
            <a:off x="783996" y="2750908"/>
            <a:ext cx="477534" cy="475746"/>
          </a:xfrm>
          <a:custGeom>
            <a:rect b="b" l="l" r="r" t="t"/>
            <a:pathLst>
              <a:path extrusionOk="0" h="12241" w="12287">
                <a:moveTo>
                  <a:pt x="6207" y="1056"/>
                </a:moveTo>
                <a:lnTo>
                  <a:pt x="6553" y="1560"/>
                </a:lnTo>
                <a:cubicBezTo>
                  <a:pt x="6994" y="2253"/>
                  <a:pt x="7656" y="2663"/>
                  <a:pt x="8443" y="2820"/>
                </a:cubicBezTo>
                <a:cubicBezTo>
                  <a:pt x="8191" y="3261"/>
                  <a:pt x="8097" y="3765"/>
                  <a:pt x="8002" y="4332"/>
                </a:cubicBezTo>
                <a:cubicBezTo>
                  <a:pt x="7939" y="5152"/>
                  <a:pt x="8097" y="5939"/>
                  <a:pt x="8443" y="6506"/>
                </a:cubicBezTo>
                <a:cubicBezTo>
                  <a:pt x="8498" y="6588"/>
                  <a:pt x="8623" y="6670"/>
                  <a:pt x="8758" y="6670"/>
                </a:cubicBezTo>
                <a:cubicBezTo>
                  <a:pt x="8779" y="6670"/>
                  <a:pt x="8800" y="6668"/>
                  <a:pt x="8821" y="6664"/>
                </a:cubicBezTo>
                <a:cubicBezTo>
                  <a:pt x="9420" y="6506"/>
                  <a:pt x="9924" y="6223"/>
                  <a:pt x="10365" y="5908"/>
                </a:cubicBezTo>
                <a:cubicBezTo>
                  <a:pt x="10680" y="6254"/>
                  <a:pt x="11090" y="6569"/>
                  <a:pt x="11499" y="6853"/>
                </a:cubicBezTo>
                <a:cubicBezTo>
                  <a:pt x="11279" y="7325"/>
                  <a:pt x="11153" y="7798"/>
                  <a:pt x="11153" y="8271"/>
                </a:cubicBezTo>
                <a:cubicBezTo>
                  <a:pt x="10586" y="8302"/>
                  <a:pt x="10082" y="8428"/>
                  <a:pt x="9578" y="8617"/>
                </a:cubicBezTo>
                <a:cubicBezTo>
                  <a:pt x="9389" y="8712"/>
                  <a:pt x="9294" y="8932"/>
                  <a:pt x="9389" y="9090"/>
                </a:cubicBezTo>
                <a:lnTo>
                  <a:pt x="9704" y="9751"/>
                </a:lnTo>
                <a:lnTo>
                  <a:pt x="7183" y="8932"/>
                </a:lnTo>
                <a:lnTo>
                  <a:pt x="9861" y="7861"/>
                </a:lnTo>
                <a:cubicBezTo>
                  <a:pt x="10050" y="7798"/>
                  <a:pt x="10145" y="7609"/>
                  <a:pt x="10050" y="7388"/>
                </a:cubicBezTo>
                <a:cubicBezTo>
                  <a:pt x="10003" y="7247"/>
                  <a:pt x="9867" y="7176"/>
                  <a:pt x="9722" y="7176"/>
                </a:cubicBezTo>
                <a:cubicBezTo>
                  <a:pt x="9674" y="7176"/>
                  <a:pt x="9625" y="7184"/>
                  <a:pt x="9578" y="7199"/>
                </a:cubicBezTo>
                <a:lnTo>
                  <a:pt x="6522" y="8428"/>
                </a:lnTo>
                <a:lnTo>
                  <a:pt x="6522" y="3986"/>
                </a:lnTo>
                <a:cubicBezTo>
                  <a:pt x="6522" y="3765"/>
                  <a:pt x="6364" y="3608"/>
                  <a:pt x="6144" y="3608"/>
                </a:cubicBezTo>
                <a:cubicBezTo>
                  <a:pt x="5955" y="3608"/>
                  <a:pt x="5797" y="3765"/>
                  <a:pt x="5797" y="3986"/>
                </a:cubicBezTo>
                <a:lnTo>
                  <a:pt x="5797" y="8428"/>
                </a:lnTo>
                <a:lnTo>
                  <a:pt x="2710" y="7199"/>
                </a:lnTo>
                <a:cubicBezTo>
                  <a:pt x="2662" y="7184"/>
                  <a:pt x="2615" y="7176"/>
                  <a:pt x="2570" y="7176"/>
                </a:cubicBezTo>
                <a:cubicBezTo>
                  <a:pt x="2434" y="7176"/>
                  <a:pt x="2316" y="7247"/>
                  <a:pt x="2268" y="7388"/>
                </a:cubicBezTo>
                <a:cubicBezTo>
                  <a:pt x="2174" y="7609"/>
                  <a:pt x="2268" y="7798"/>
                  <a:pt x="2457" y="7861"/>
                </a:cubicBezTo>
                <a:lnTo>
                  <a:pt x="5135" y="8932"/>
                </a:lnTo>
                <a:lnTo>
                  <a:pt x="2615" y="9751"/>
                </a:lnTo>
                <a:lnTo>
                  <a:pt x="2930" y="9090"/>
                </a:lnTo>
                <a:cubicBezTo>
                  <a:pt x="2993" y="8901"/>
                  <a:pt x="2930" y="8712"/>
                  <a:pt x="2741" y="8617"/>
                </a:cubicBezTo>
                <a:cubicBezTo>
                  <a:pt x="2205" y="8397"/>
                  <a:pt x="1701" y="8271"/>
                  <a:pt x="1166" y="8271"/>
                </a:cubicBezTo>
                <a:cubicBezTo>
                  <a:pt x="1166" y="7798"/>
                  <a:pt x="1040" y="7325"/>
                  <a:pt x="882" y="6853"/>
                </a:cubicBezTo>
                <a:cubicBezTo>
                  <a:pt x="1323" y="6569"/>
                  <a:pt x="1701" y="6254"/>
                  <a:pt x="2016" y="5908"/>
                </a:cubicBezTo>
                <a:cubicBezTo>
                  <a:pt x="2457" y="6254"/>
                  <a:pt x="2962" y="6506"/>
                  <a:pt x="3560" y="6664"/>
                </a:cubicBezTo>
                <a:cubicBezTo>
                  <a:pt x="3596" y="6671"/>
                  <a:pt x="3631" y="6675"/>
                  <a:pt x="3665" y="6675"/>
                </a:cubicBezTo>
                <a:cubicBezTo>
                  <a:pt x="3784" y="6675"/>
                  <a:pt x="3889" y="6628"/>
                  <a:pt x="3938" y="6506"/>
                </a:cubicBezTo>
                <a:cubicBezTo>
                  <a:pt x="4316" y="5939"/>
                  <a:pt x="4411" y="5152"/>
                  <a:pt x="4379" y="4332"/>
                </a:cubicBezTo>
                <a:cubicBezTo>
                  <a:pt x="4348" y="3734"/>
                  <a:pt x="4190" y="3230"/>
                  <a:pt x="3938" y="2820"/>
                </a:cubicBezTo>
                <a:cubicBezTo>
                  <a:pt x="4694" y="2663"/>
                  <a:pt x="5356" y="2190"/>
                  <a:pt x="5828" y="1560"/>
                </a:cubicBezTo>
                <a:lnTo>
                  <a:pt x="6207" y="1056"/>
                </a:lnTo>
                <a:close/>
                <a:moveTo>
                  <a:pt x="6116" y="1"/>
                </a:moveTo>
                <a:cubicBezTo>
                  <a:pt x="6002" y="1"/>
                  <a:pt x="5892" y="48"/>
                  <a:pt x="5828" y="142"/>
                </a:cubicBezTo>
                <a:lnTo>
                  <a:pt x="5198" y="1150"/>
                </a:lnTo>
                <a:cubicBezTo>
                  <a:pt x="4789" y="1781"/>
                  <a:pt x="4064" y="2159"/>
                  <a:pt x="3277" y="2159"/>
                </a:cubicBezTo>
                <a:cubicBezTo>
                  <a:pt x="2962" y="2159"/>
                  <a:pt x="2804" y="2568"/>
                  <a:pt x="3056" y="2757"/>
                </a:cubicBezTo>
                <a:cubicBezTo>
                  <a:pt x="3371" y="3072"/>
                  <a:pt x="3592" y="3671"/>
                  <a:pt x="3623" y="4364"/>
                </a:cubicBezTo>
                <a:cubicBezTo>
                  <a:pt x="3686" y="4931"/>
                  <a:pt x="3592" y="5467"/>
                  <a:pt x="3434" y="5876"/>
                </a:cubicBezTo>
                <a:cubicBezTo>
                  <a:pt x="2962" y="5719"/>
                  <a:pt x="2520" y="5435"/>
                  <a:pt x="2174" y="5120"/>
                </a:cubicBezTo>
                <a:cubicBezTo>
                  <a:pt x="2103" y="5049"/>
                  <a:pt x="2019" y="5016"/>
                  <a:pt x="1937" y="5016"/>
                </a:cubicBezTo>
                <a:cubicBezTo>
                  <a:pt x="1837" y="5016"/>
                  <a:pt x="1739" y="5065"/>
                  <a:pt x="1670" y="5152"/>
                </a:cubicBezTo>
                <a:cubicBezTo>
                  <a:pt x="1323" y="5624"/>
                  <a:pt x="851" y="6065"/>
                  <a:pt x="252" y="6349"/>
                </a:cubicBezTo>
                <a:cubicBezTo>
                  <a:pt x="95" y="6412"/>
                  <a:pt x="0" y="6601"/>
                  <a:pt x="95" y="6790"/>
                </a:cubicBezTo>
                <a:cubicBezTo>
                  <a:pt x="347" y="7388"/>
                  <a:pt x="441" y="8018"/>
                  <a:pt x="410" y="8586"/>
                </a:cubicBezTo>
                <a:cubicBezTo>
                  <a:pt x="410" y="8712"/>
                  <a:pt x="441" y="8775"/>
                  <a:pt x="536" y="8838"/>
                </a:cubicBezTo>
                <a:cubicBezTo>
                  <a:pt x="630" y="8964"/>
                  <a:pt x="788" y="8964"/>
                  <a:pt x="945" y="8964"/>
                </a:cubicBezTo>
                <a:cubicBezTo>
                  <a:pt x="1355" y="8964"/>
                  <a:pt x="1701" y="9058"/>
                  <a:pt x="2111" y="9153"/>
                </a:cubicBezTo>
                <a:lnTo>
                  <a:pt x="1544" y="10224"/>
                </a:lnTo>
                <a:cubicBezTo>
                  <a:pt x="1406" y="10472"/>
                  <a:pt x="1606" y="10745"/>
                  <a:pt x="1870" y="10745"/>
                </a:cubicBezTo>
                <a:cubicBezTo>
                  <a:pt x="1907" y="10745"/>
                  <a:pt x="1946" y="10740"/>
                  <a:pt x="1985" y="10728"/>
                </a:cubicBezTo>
                <a:lnTo>
                  <a:pt x="5797" y="9499"/>
                </a:lnTo>
                <a:lnTo>
                  <a:pt x="5797" y="11894"/>
                </a:lnTo>
                <a:cubicBezTo>
                  <a:pt x="5797" y="12083"/>
                  <a:pt x="5955" y="12240"/>
                  <a:pt x="6144" y="12240"/>
                </a:cubicBezTo>
                <a:cubicBezTo>
                  <a:pt x="6364" y="12240"/>
                  <a:pt x="6522" y="12083"/>
                  <a:pt x="6522" y="11894"/>
                </a:cubicBezTo>
                <a:lnTo>
                  <a:pt x="6522" y="9499"/>
                </a:lnTo>
                <a:lnTo>
                  <a:pt x="10334" y="10728"/>
                </a:lnTo>
                <a:cubicBezTo>
                  <a:pt x="10382" y="10747"/>
                  <a:pt x="10431" y="10756"/>
                  <a:pt x="10476" y="10756"/>
                </a:cubicBezTo>
                <a:cubicBezTo>
                  <a:pt x="10726" y="10756"/>
                  <a:pt x="10908" y="10490"/>
                  <a:pt x="10775" y="10224"/>
                </a:cubicBezTo>
                <a:lnTo>
                  <a:pt x="10208" y="9153"/>
                </a:lnTo>
                <a:cubicBezTo>
                  <a:pt x="10554" y="9058"/>
                  <a:pt x="10964" y="8964"/>
                  <a:pt x="11342" y="8964"/>
                </a:cubicBezTo>
                <a:cubicBezTo>
                  <a:pt x="11387" y="8964"/>
                  <a:pt x="11432" y="8966"/>
                  <a:pt x="11476" y="8966"/>
                </a:cubicBezTo>
                <a:cubicBezTo>
                  <a:pt x="11587" y="8966"/>
                  <a:pt x="11693" y="8950"/>
                  <a:pt x="11783" y="8838"/>
                </a:cubicBezTo>
                <a:cubicBezTo>
                  <a:pt x="11846" y="8775"/>
                  <a:pt x="11909" y="8680"/>
                  <a:pt x="11909" y="8586"/>
                </a:cubicBezTo>
                <a:cubicBezTo>
                  <a:pt x="11877" y="7987"/>
                  <a:pt x="11972" y="7388"/>
                  <a:pt x="12224" y="6790"/>
                </a:cubicBezTo>
                <a:cubicBezTo>
                  <a:pt x="12287" y="6601"/>
                  <a:pt x="12224" y="6412"/>
                  <a:pt x="12003" y="6349"/>
                </a:cubicBezTo>
                <a:cubicBezTo>
                  <a:pt x="11436" y="6065"/>
                  <a:pt x="10964" y="5624"/>
                  <a:pt x="10586" y="5152"/>
                </a:cubicBezTo>
                <a:cubicBezTo>
                  <a:pt x="10534" y="5065"/>
                  <a:pt x="10434" y="5016"/>
                  <a:pt x="10329" y="5016"/>
                </a:cubicBezTo>
                <a:cubicBezTo>
                  <a:pt x="10243" y="5016"/>
                  <a:pt x="10153" y="5049"/>
                  <a:pt x="10082" y="5120"/>
                </a:cubicBezTo>
                <a:cubicBezTo>
                  <a:pt x="9735" y="5435"/>
                  <a:pt x="9294" y="5719"/>
                  <a:pt x="8821" y="5876"/>
                </a:cubicBezTo>
                <a:cubicBezTo>
                  <a:pt x="8664" y="5467"/>
                  <a:pt x="8601" y="4931"/>
                  <a:pt x="8632" y="4364"/>
                </a:cubicBezTo>
                <a:cubicBezTo>
                  <a:pt x="8664" y="3702"/>
                  <a:pt x="8916" y="3072"/>
                  <a:pt x="9231" y="2757"/>
                </a:cubicBezTo>
                <a:cubicBezTo>
                  <a:pt x="9452" y="2505"/>
                  <a:pt x="9294" y="2159"/>
                  <a:pt x="8979" y="2159"/>
                </a:cubicBezTo>
                <a:cubicBezTo>
                  <a:pt x="8191" y="2159"/>
                  <a:pt x="7498" y="1781"/>
                  <a:pt x="7057" y="1150"/>
                </a:cubicBezTo>
                <a:lnTo>
                  <a:pt x="6427" y="142"/>
                </a:lnTo>
                <a:cubicBezTo>
                  <a:pt x="6348" y="48"/>
                  <a:pt x="6230" y="1"/>
                  <a:pt x="61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8" name="Google Shape;1858;p46"/>
          <p:cNvGrpSpPr/>
          <p:nvPr/>
        </p:nvGrpSpPr>
        <p:grpSpPr>
          <a:xfrm>
            <a:off x="796815" y="3973638"/>
            <a:ext cx="451887" cy="451869"/>
            <a:chOff x="1777925" y="1953700"/>
            <a:chExt cx="294600" cy="296950"/>
          </a:xfrm>
        </p:grpSpPr>
        <p:sp>
          <p:nvSpPr>
            <p:cNvPr id="1859" name="Google Shape;1859;p46"/>
            <p:cNvSpPr/>
            <p:nvPr/>
          </p:nvSpPr>
          <p:spPr>
            <a:xfrm>
              <a:off x="1794450" y="2052125"/>
              <a:ext cx="278075" cy="198525"/>
            </a:xfrm>
            <a:custGeom>
              <a:rect b="b" l="l" r="r" t="t"/>
              <a:pathLst>
                <a:path extrusionOk="0" h="7941" w="11123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>
              <a:off x="1777925" y="1953700"/>
              <a:ext cx="278050" cy="198675"/>
            </a:xfrm>
            <a:custGeom>
              <a:rect b="b" l="l" r="r" t="t"/>
              <a:pathLst>
                <a:path extrusionOk="0" h="7947" w="11122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>
              <a:off x="1829125" y="2006475"/>
              <a:ext cx="191400" cy="191400"/>
            </a:xfrm>
            <a:custGeom>
              <a:rect b="b" l="l" r="r" t="t"/>
              <a:pathLst>
                <a:path extrusionOk="0" h="7656" w="7656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6"/>
            <p:cNvSpPr/>
            <p:nvPr/>
          </p:nvSpPr>
          <p:spPr>
            <a:xfrm>
              <a:off x="1915750" y="2058450"/>
              <a:ext cx="35475" cy="52800"/>
            </a:xfrm>
            <a:custGeom>
              <a:rect b="b" l="l" r="r" t="t"/>
              <a:pathLst>
                <a:path extrusionOk="0" h="2112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7" name="Google Shape;1867;p47"/>
          <p:cNvGrpSpPr/>
          <p:nvPr/>
        </p:nvGrpSpPr>
        <p:grpSpPr>
          <a:xfrm>
            <a:off x="1126517" y="1483050"/>
            <a:ext cx="6890965" cy="2177374"/>
            <a:chOff x="494881" y="1057250"/>
            <a:chExt cx="6890965" cy="2177374"/>
          </a:xfrm>
        </p:grpSpPr>
        <p:sp>
          <p:nvSpPr>
            <p:cNvPr id="1868" name="Google Shape;1868;p47"/>
            <p:cNvSpPr/>
            <p:nvPr/>
          </p:nvSpPr>
          <p:spPr>
            <a:xfrm>
              <a:off x="495026" y="1057250"/>
              <a:ext cx="6890820" cy="2177374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7"/>
            <p:cNvSpPr/>
            <p:nvPr/>
          </p:nvSpPr>
          <p:spPr>
            <a:xfrm flipH="1">
              <a:off x="494881" y="1057250"/>
              <a:ext cx="6890820" cy="270554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0" name="Google Shape;1870;p47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871" name="Google Shape;1871;p47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872" name="Google Shape;1872;p47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3" name="Google Shape;1873;p47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4" name="Google Shape;1874;p47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75" name="Google Shape;1875;p47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876" name="Google Shape;1876;p47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7" name="Google Shape;1877;p47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78" name="Google Shape;1878;p47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879" name="Google Shape;1879;p47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0" name="Google Shape;1880;p47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81" name="Google Shape;1881;p47"/>
          <p:cNvSpPr/>
          <p:nvPr/>
        </p:nvSpPr>
        <p:spPr>
          <a:xfrm flipH="1">
            <a:off x="874788" y="2054579"/>
            <a:ext cx="1313100" cy="1313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47"/>
          <p:cNvSpPr txBox="1"/>
          <p:nvPr>
            <p:ph type="title"/>
          </p:nvPr>
        </p:nvSpPr>
        <p:spPr>
          <a:xfrm>
            <a:off x="2349850" y="2011350"/>
            <a:ext cx="55152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DISTRIBUTION</a:t>
            </a:r>
            <a:endParaRPr sz="6400"/>
          </a:p>
        </p:txBody>
      </p:sp>
      <p:sp>
        <p:nvSpPr>
          <p:cNvPr id="1883" name="Google Shape;1883;p47"/>
          <p:cNvSpPr txBox="1"/>
          <p:nvPr>
            <p:ph idx="2" type="title"/>
          </p:nvPr>
        </p:nvSpPr>
        <p:spPr>
          <a:xfrm>
            <a:off x="874788" y="2247779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84" name="Google Shape;1884;p47"/>
          <p:cNvSpPr txBox="1"/>
          <p:nvPr>
            <p:ph idx="1" type="subTitle"/>
          </p:nvPr>
        </p:nvSpPr>
        <p:spPr>
          <a:xfrm>
            <a:off x="2349851" y="2974375"/>
            <a:ext cx="5515200" cy="3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 on Raspberry Pi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9" name="Google Shape;1889;p48"/>
          <p:cNvGrpSpPr/>
          <p:nvPr/>
        </p:nvGrpSpPr>
        <p:grpSpPr>
          <a:xfrm>
            <a:off x="4028144" y="661086"/>
            <a:ext cx="480273" cy="608988"/>
            <a:chOff x="7013494" y="648011"/>
            <a:chExt cx="480273" cy="608988"/>
          </a:xfrm>
        </p:grpSpPr>
        <p:sp>
          <p:nvSpPr>
            <p:cNvPr id="1890" name="Google Shape;1890;p48"/>
            <p:cNvSpPr/>
            <p:nvPr/>
          </p:nvSpPr>
          <p:spPr>
            <a:xfrm>
              <a:off x="7194667" y="648011"/>
              <a:ext cx="299100" cy="299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8"/>
            <p:cNvSpPr/>
            <p:nvPr/>
          </p:nvSpPr>
          <p:spPr>
            <a:xfrm flipH="1">
              <a:off x="7013494" y="780524"/>
              <a:ext cx="343500" cy="476475"/>
            </a:xfrm>
            <a:custGeom>
              <a:rect b="b" l="l" r="r" t="t"/>
              <a:pathLst>
                <a:path extrusionOk="0" h="19059" w="13740">
                  <a:moveTo>
                    <a:pt x="0" y="0"/>
                  </a:moveTo>
                  <a:lnTo>
                    <a:pt x="1945" y="16414"/>
                  </a:lnTo>
                  <a:lnTo>
                    <a:pt x="5350" y="11885"/>
                  </a:lnTo>
                  <a:lnTo>
                    <a:pt x="9149" y="19058"/>
                  </a:lnTo>
                  <a:lnTo>
                    <a:pt x="12949" y="16444"/>
                  </a:lnTo>
                  <a:lnTo>
                    <a:pt x="7812" y="10213"/>
                  </a:lnTo>
                  <a:lnTo>
                    <a:pt x="13739" y="9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2" name="Google Shape;1892;p48"/>
          <p:cNvSpPr/>
          <p:nvPr/>
        </p:nvSpPr>
        <p:spPr>
          <a:xfrm>
            <a:off x="4845475" y="612100"/>
            <a:ext cx="3964500" cy="41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48"/>
          <p:cNvSpPr txBox="1"/>
          <p:nvPr>
            <p:ph type="title"/>
          </p:nvPr>
        </p:nvSpPr>
        <p:spPr>
          <a:xfrm>
            <a:off x="617550" y="556400"/>
            <a:ext cx="58839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894" name="Google Shape;1894;p48"/>
          <p:cNvSpPr/>
          <p:nvPr/>
        </p:nvSpPr>
        <p:spPr>
          <a:xfrm>
            <a:off x="4964675" y="715250"/>
            <a:ext cx="3730200" cy="2991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5" name="Google Shape;18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550" y="2819805"/>
            <a:ext cx="3064349" cy="787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550" y="3786600"/>
            <a:ext cx="3064350" cy="93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7" name="Google Shape;1897;p48"/>
          <p:cNvGrpSpPr/>
          <p:nvPr/>
        </p:nvGrpSpPr>
        <p:grpSpPr>
          <a:xfrm>
            <a:off x="8479310" y="788987"/>
            <a:ext cx="139356" cy="139356"/>
            <a:chOff x="8606460" y="677662"/>
            <a:chExt cx="139356" cy="139356"/>
          </a:xfrm>
        </p:grpSpPr>
        <p:sp>
          <p:nvSpPr>
            <p:cNvPr id="1898" name="Google Shape;1898;p48"/>
            <p:cNvSpPr/>
            <p:nvPr/>
          </p:nvSpPr>
          <p:spPr>
            <a:xfrm>
              <a:off x="8606460" y="677662"/>
              <a:ext cx="139356" cy="139356"/>
            </a:xfrm>
            <a:custGeom>
              <a:rect b="b" l="l" r="r" t="t"/>
              <a:pathLst>
                <a:path extrusionOk="0" h="4651" w="4651">
                  <a:moveTo>
                    <a:pt x="0" y="0"/>
                  </a:moveTo>
                  <a:lnTo>
                    <a:pt x="0" y="4651"/>
                  </a:lnTo>
                  <a:lnTo>
                    <a:pt x="4651" y="4651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8"/>
            <p:cNvSpPr/>
            <p:nvPr/>
          </p:nvSpPr>
          <p:spPr>
            <a:xfrm>
              <a:off x="8648348" y="719550"/>
              <a:ext cx="54682" cy="54682"/>
            </a:xfrm>
            <a:custGeom>
              <a:rect b="b" l="l" r="r" t="t"/>
              <a:pathLst>
                <a:path extrusionOk="0" fill="none" h="1825" w="1825">
                  <a:moveTo>
                    <a:pt x="1824" y="0"/>
                  </a:moveTo>
                  <a:lnTo>
                    <a:pt x="1" y="1824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8"/>
            <p:cNvSpPr/>
            <p:nvPr/>
          </p:nvSpPr>
          <p:spPr>
            <a:xfrm>
              <a:off x="8648348" y="719550"/>
              <a:ext cx="54682" cy="54682"/>
            </a:xfrm>
            <a:custGeom>
              <a:rect b="b" l="l" r="r" t="t"/>
              <a:pathLst>
                <a:path extrusionOk="0" fill="none" h="1825" w="1825">
                  <a:moveTo>
                    <a:pt x="1" y="0"/>
                  </a:moveTo>
                  <a:lnTo>
                    <a:pt x="1824" y="1824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1" name="Google Shape;1901;p48"/>
          <p:cNvSpPr/>
          <p:nvPr/>
        </p:nvSpPr>
        <p:spPr>
          <a:xfrm>
            <a:off x="5041825" y="995750"/>
            <a:ext cx="3576900" cy="1689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2" name="Google Shape;190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5550" y="1730825"/>
            <a:ext cx="3064351" cy="8058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3" name="Google Shape;1903;p48"/>
          <p:cNvGrpSpPr/>
          <p:nvPr/>
        </p:nvGrpSpPr>
        <p:grpSpPr>
          <a:xfrm>
            <a:off x="8396085" y="1080762"/>
            <a:ext cx="139356" cy="139356"/>
            <a:chOff x="8606460" y="677662"/>
            <a:chExt cx="139356" cy="139356"/>
          </a:xfrm>
        </p:grpSpPr>
        <p:sp>
          <p:nvSpPr>
            <p:cNvPr id="1904" name="Google Shape;1904;p48"/>
            <p:cNvSpPr/>
            <p:nvPr/>
          </p:nvSpPr>
          <p:spPr>
            <a:xfrm>
              <a:off x="8606460" y="677662"/>
              <a:ext cx="139356" cy="139356"/>
            </a:xfrm>
            <a:custGeom>
              <a:rect b="b" l="l" r="r" t="t"/>
              <a:pathLst>
                <a:path extrusionOk="0" h="4651" w="4651">
                  <a:moveTo>
                    <a:pt x="0" y="0"/>
                  </a:moveTo>
                  <a:lnTo>
                    <a:pt x="0" y="4651"/>
                  </a:lnTo>
                  <a:lnTo>
                    <a:pt x="4651" y="4651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8"/>
            <p:cNvSpPr/>
            <p:nvPr/>
          </p:nvSpPr>
          <p:spPr>
            <a:xfrm>
              <a:off x="8648348" y="719550"/>
              <a:ext cx="54682" cy="54682"/>
            </a:xfrm>
            <a:custGeom>
              <a:rect b="b" l="l" r="r" t="t"/>
              <a:pathLst>
                <a:path extrusionOk="0" fill="none" h="1825" w="1825">
                  <a:moveTo>
                    <a:pt x="1824" y="0"/>
                  </a:moveTo>
                  <a:lnTo>
                    <a:pt x="1" y="1824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8"/>
            <p:cNvSpPr/>
            <p:nvPr/>
          </p:nvSpPr>
          <p:spPr>
            <a:xfrm>
              <a:off x="8648348" y="719550"/>
              <a:ext cx="54682" cy="54682"/>
            </a:xfrm>
            <a:custGeom>
              <a:rect b="b" l="l" r="r" t="t"/>
              <a:pathLst>
                <a:path extrusionOk="0" fill="none" h="1825" w="1825">
                  <a:moveTo>
                    <a:pt x="1" y="0"/>
                  </a:moveTo>
                  <a:lnTo>
                    <a:pt x="1824" y="1824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07" name="Google Shape;1907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0450" y="1080750"/>
            <a:ext cx="748150" cy="7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8" name="Google Shape;1908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5150" y="1217212"/>
            <a:ext cx="1614149" cy="3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Google Shape;1909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93100" y="1080750"/>
            <a:ext cx="1222301" cy="44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0" name="Google Shape;1910;p48"/>
          <p:cNvGrpSpPr/>
          <p:nvPr/>
        </p:nvGrpSpPr>
        <p:grpSpPr>
          <a:xfrm>
            <a:off x="364625" y="1521674"/>
            <a:ext cx="3849672" cy="2893523"/>
            <a:chOff x="495035" y="1057268"/>
            <a:chExt cx="3849672" cy="3034634"/>
          </a:xfrm>
        </p:grpSpPr>
        <p:sp>
          <p:nvSpPr>
            <p:cNvPr id="1911" name="Google Shape;1911;p48"/>
            <p:cNvSpPr/>
            <p:nvPr/>
          </p:nvSpPr>
          <p:spPr>
            <a:xfrm>
              <a:off x="495035" y="1057268"/>
              <a:ext cx="3849672" cy="3034634"/>
            </a:xfrm>
            <a:custGeom>
              <a:rect b="b" l="l" r="r" t="t"/>
              <a:pathLst>
                <a:path extrusionOk="0" h="49424" w="99972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8"/>
            <p:cNvSpPr/>
            <p:nvPr/>
          </p:nvSpPr>
          <p:spPr>
            <a:xfrm flipH="1">
              <a:off x="495239" y="1057268"/>
              <a:ext cx="3849422" cy="270531"/>
            </a:xfrm>
            <a:custGeom>
              <a:rect b="b" l="l" r="r" t="t"/>
              <a:pathLst>
                <a:path extrusionOk="0" h="9029" w="99972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3" name="Google Shape;1913;p48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914" name="Google Shape;1914;p48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915" name="Google Shape;1915;p48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6" name="Google Shape;1916;p48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7" name="Google Shape;1917;p48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18" name="Google Shape;1918;p48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919" name="Google Shape;1919;p48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0" name="Google Shape;1920;p48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rect b="b" l="l" r="r" t="t"/>
                  <a:pathLst>
                    <a:path extrusionOk="0" fill="none" h="1825" w="1825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1" name="Google Shape;1921;p48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922" name="Google Shape;1922;p48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3" name="Google Shape;1923;p48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1924" name="Google Shape;1924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5475" y="1877450"/>
            <a:ext cx="3694751" cy="2421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925" name="Google Shape;1925;p48"/>
          <p:cNvGrpSpPr/>
          <p:nvPr/>
        </p:nvGrpSpPr>
        <p:grpSpPr>
          <a:xfrm>
            <a:off x="3978750" y="1569360"/>
            <a:ext cx="161463" cy="161457"/>
            <a:chOff x="6652051" y="3714143"/>
            <a:chExt cx="560636" cy="516497"/>
          </a:xfrm>
        </p:grpSpPr>
        <p:grpSp>
          <p:nvGrpSpPr>
            <p:cNvPr id="1926" name="Google Shape;1926;p48"/>
            <p:cNvGrpSpPr/>
            <p:nvPr/>
          </p:nvGrpSpPr>
          <p:grpSpPr>
            <a:xfrm>
              <a:off x="6669657" y="3716715"/>
              <a:ext cx="466768" cy="464314"/>
              <a:chOff x="3139766" y="765669"/>
              <a:chExt cx="886380" cy="881888"/>
            </a:xfrm>
          </p:grpSpPr>
          <p:grpSp>
            <p:nvGrpSpPr>
              <p:cNvPr id="1927" name="Google Shape;1927;p48"/>
              <p:cNvGrpSpPr/>
              <p:nvPr/>
            </p:nvGrpSpPr>
            <p:grpSpPr>
              <a:xfrm>
                <a:off x="3139766" y="765669"/>
                <a:ext cx="886380" cy="881888"/>
                <a:chOff x="3139766" y="765669"/>
                <a:chExt cx="886380" cy="881888"/>
              </a:xfrm>
            </p:grpSpPr>
            <p:sp>
              <p:nvSpPr>
                <p:cNvPr id="1928" name="Google Shape;1928;p48"/>
                <p:cNvSpPr/>
                <p:nvPr/>
              </p:nvSpPr>
              <p:spPr>
                <a:xfrm>
                  <a:off x="3139766" y="765669"/>
                  <a:ext cx="733591" cy="881888"/>
                </a:xfrm>
                <a:custGeom>
                  <a:rect b="b" l="l" r="r" t="t"/>
                  <a:pathLst>
                    <a:path extrusionOk="0" h="80501" w="66964">
                      <a:moveTo>
                        <a:pt x="45863" y="0"/>
                      </a:moveTo>
                      <a:cubicBezTo>
                        <a:pt x="43461" y="0"/>
                        <a:pt x="41054" y="188"/>
                        <a:pt x="38663" y="566"/>
                      </a:cubicBezTo>
                      <a:cubicBezTo>
                        <a:pt x="20352" y="3441"/>
                        <a:pt x="6281" y="16660"/>
                        <a:pt x="1757" y="33161"/>
                      </a:cubicBezTo>
                      <a:lnTo>
                        <a:pt x="4081" y="32487"/>
                      </a:lnTo>
                      <a:lnTo>
                        <a:pt x="4081" y="32487"/>
                      </a:lnTo>
                      <a:cubicBezTo>
                        <a:pt x="4756" y="33871"/>
                        <a:pt x="3939" y="34971"/>
                        <a:pt x="3496" y="36213"/>
                      </a:cubicBezTo>
                      <a:cubicBezTo>
                        <a:pt x="3088" y="37384"/>
                        <a:pt x="2129" y="37207"/>
                        <a:pt x="1384" y="37295"/>
                      </a:cubicBezTo>
                      <a:cubicBezTo>
                        <a:pt x="1207" y="37313"/>
                        <a:pt x="1012" y="37348"/>
                        <a:pt x="816" y="37366"/>
                      </a:cubicBezTo>
                      <a:cubicBezTo>
                        <a:pt x="36" y="41997"/>
                        <a:pt x="0" y="46717"/>
                        <a:pt x="728" y="51348"/>
                      </a:cubicBezTo>
                      <a:cubicBezTo>
                        <a:pt x="2644" y="63591"/>
                        <a:pt x="9528" y="73847"/>
                        <a:pt x="19057" y="80501"/>
                      </a:cubicBezTo>
                      <a:cubicBezTo>
                        <a:pt x="18897" y="80217"/>
                        <a:pt x="18737" y="79950"/>
                        <a:pt x="18560" y="79684"/>
                      </a:cubicBezTo>
                      <a:cubicBezTo>
                        <a:pt x="18099" y="79010"/>
                        <a:pt x="17069" y="77928"/>
                        <a:pt x="17194" y="77768"/>
                      </a:cubicBezTo>
                      <a:cubicBezTo>
                        <a:pt x="18081" y="76703"/>
                        <a:pt x="16094" y="76632"/>
                        <a:pt x="16626" y="75834"/>
                      </a:cubicBezTo>
                      <a:cubicBezTo>
                        <a:pt x="15206" y="74876"/>
                        <a:pt x="14816" y="73652"/>
                        <a:pt x="15277" y="71948"/>
                      </a:cubicBezTo>
                      <a:cubicBezTo>
                        <a:pt x="15455" y="71292"/>
                        <a:pt x="15100" y="70529"/>
                        <a:pt x="14426" y="69854"/>
                      </a:cubicBezTo>
                      <a:cubicBezTo>
                        <a:pt x="13468" y="68896"/>
                        <a:pt x="12811" y="67601"/>
                        <a:pt x="12101" y="66394"/>
                      </a:cubicBezTo>
                      <a:cubicBezTo>
                        <a:pt x="11782" y="65862"/>
                        <a:pt x="11338" y="65152"/>
                        <a:pt x="11463" y="64620"/>
                      </a:cubicBezTo>
                      <a:cubicBezTo>
                        <a:pt x="11871" y="62739"/>
                        <a:pt x="12172" y="60734"/>
                        <a:pt x="13095" y="59102"/>
                      </a:cubicBezTo>
                      <a:cubicBezTo>
                        <a:pt x="14337" y="56919"/>
                        <a:pt x="14284" y="54914"/>
                        <a:pt x="13343" y="51969"/>
                      </a:cubicBezTo>
                      <a:lnTo>
                        <a:pt x="13343" y="51969"/>
                      </a:lnTo>
                      <a:cubicBezTo>
                        <a:pt x="12811" y="53619"/>
                        <a:pt x="11888" y="53229"/>
                        <a:pt x="11090" y="53353"/>
                      </a:cubicBezTo>
                      <a:cubicBezTo>
                        <a:pt x="10814" y="53401"/>
                        <a:pt x="10612" y="53439"/>
                        <a:pt x="10447" y="53439"/>
                      </a:cubicBezTo>
                      <a:cubicBezTo>
                        <a:pt x="9997" y="53439"/>
                        <a:pt x="9823" y="53151"/>
                        <a:pt x="9174" y="51969"/>
                      </a:cubicBezTo>
                      <a:cubicBezTo>
                        <a:pt x="7861" y="50763"/>
                        <a:pt x="6619" y="49485"/>
                        <a:pt x="5447" y="48136"/>
                      </a:cubicBezTo>
                      <a:cubicBezTo>
                        <a:pt x="5270" y="47853"/>
                        <a:pt x="5146" y="47551"/>
                        <a:pt x="5110" y="47214"/>
                      </a:cubicBezTo>
                      <a:cubicBezTo>
                        <a:pt x="4862" y="45759"/>
                        <a:pt x="4649" y="44304"/>
                        <a:pt x="4773" y="42796"/>
                      </a:cubicBezTo>
                      <a:lnTo>
                        <a:pt x="4773" y="42796"/>
                      </a:lnTo>
                      <a:lnTo>
                        <a:pt x="9653" y="51756"/>
                      </a:lnTo>
                      <a:cubicBezTo>
                        <a:pt x="11924" y="50745"/>
                        <a:pt x="13680" y="49201"/>
                        <a:pt x="15650" y="47995"/>
                      </a:cubicBezTo>
                      <a:cubicBezTo>
                        <a:pt x="17034" y="47161"/>
                        <a:pt x="17584" y="45954"/>
                        <a:pt x="18045" y="44606"/>
                      </a:cubicBezTo>
                      <a:cubicBezTo>
                        <a:pt x="18205" y="44109"/>
                        <a:pt x="18329" y="43594"/>
                        <a:pt x="18436" y="43080"/>
                      </a:cubicBezTo>
                      <a:lnTo>
                        <a:pt x="15597" y="40542"/>
                      </a:lnTo>
                      <a:lnTo>
                        <a:pt x="15224" y="41749"/>
                      </a:lnTo>
                      <a:cubicBezTo>
                        <a:pt x="14000" y="41092"/>
                        <a:pt x="12793" y="40507"/>
                        <a:pt x="11640" y="39833"/>
                      </a:cubicBezTo>
                      <a:cubicBezTo>
                        <a:pt x="10593" y="39212"/>
                        <a:pt x="10433" y="38395"/>
                        <a:pt x="11374" y="37082"/>
                      </a:cubicBezTo>
                      <a:lnTo>
                        <a:pt x="11374" y="37082"/>
                      </a:lnTo>
                      <a:cubicBezTo>
                        <a:pt x="12448" y="38789"/>
                        <a:pt x="13681" y="39825"/>
                        <a:pt x="15346" y="39825"/>
                      </a:cubicBezTo>
                      <a:cubicBezTo>
                        <a:pt x="15689" y="39825"/>
                        <a:pt x="16049" y="39781"/>
                        <a:pt x="16431" y="39691"/>
                      </a:cubicBezTo>
                      <a:cubicBezTo>
                        <a:pt x="16437" y="39689"/>
                        <a:pt x="16444" y="39688"/>
                        <a:pt x="16450" y="39688"/>
                      </a:cubicBezTo>
                      <a:cubicBezTo>
                        <a:pt x="16592" y="39688"/>
                        <a:pt x="16795" y="40029"/>
                        <a:pt x="16998" y="40063"/>
                      </a:cubicBezTo>
                      <a:cubicBezTo>
                        <a:pt x="17810" y="40257"/>
                        <a:pt x="18605" y="40492"/>
                        <a:pt x="19428" y="40492"/>
                      </a:cubicBezTo>
                      <a:cubicBezTo>
                        <a:pt x="19811" y="40492"/>
                        <a:pt x="20200" y="40441"/>
                        <a:pt x="20600" y="40312"/>
                      </a:cubicBezTo>
                      <a:cubicBezTo>
                        <a:pt x="21150" y="40152"/>
                        <a:pt x="21718" y="40045"/>
                        <a:pt x="22304" y="40010"/>
                      </a:cubicBezTo>
                      <a:cubicBezTo>
                        <a:pt x="24003" y="41489"/>
                        <a:pt x="25144" y="42940"/>
                        <a:pt x="27015" y="42940"/>
                      </a:cubicBezTo>
                      <a:cubicBezTo>
                        <a:pt x="27253" y="42940"/>
                        <a:pt x="27504" y="42917"/>
                        <a:pt x="27769" y="42867"/>
                      </a:cubicBezTo>
                      <a:cubicBezTo>
                        <a:pt x="27999" y="44251"/>
                        <a:pt x="27875" y="45564"/>
                        <a:pt x="28407" y="46486"/>
                      </a:cubicBezTo>
                      <a:cubicBezTo>
                        <a:pt x="29614" y="48616"/>
                        <a:pt x="31158" y="50532"/>
                        <a:pt x="32701" y="52732"/>
                      </a:cubicBezTo>
                      <a:lnTo>
                        <a:pt x="34600" y="50425"/>
                      </a:lnTo>
                      <a:lnTo>
                        <a:pt x="34103" y="47196"/>
                      </a:lnTo>
                      <a:cubicBezTo>
                        <a:pt x="34972" y="46096"/>
                        <a:pt x="36268" y="45173"/>
                        <a:pt x="36286" y="44251"/>
                      </a:cubicBezTo>
                      <a:cubicBezTo>
                        <a:pt x="36303" y="42707"/>
                        <a:pt x="38503" y="42955"/>
                        <a:pt x="38202" y="41394"/>
                      </a:cubicBezTo>
                      <a:cubicBezTo>
                        <a:pt x="38184" y="41305"/>
                        <a:pt x="39604" y="40986"/>
                        <a:pt x="40313" y="40702"/>
                      </a:cubicBezTo>
                      <a:cubicBezTo>
                        <a:pt x="40650" y="40560"/>
                        <a:pt x="40899" y="40223"/>
                        <a:pt x="41378" y="39797"/>
                      </a:cubicBezTo>
                      <a:lnTo>
                        <a:pt x="44785" y="44978"/>
                      </a:lnTo>
                      <a:lnTo>
                        <a:pt x="46630" y="43914"/>
                      </a:lnTo>
                      <a:cubicBezTo>
                        <a:pt x="47553" y="45102"/>
                        <a:pt x="46754" y="46699"/>
                        <a:pt x="48067" y="47480"/>
                      </a:cubicBezTo>
                      <a:cubicBezTo>
                        <a:pt x="47020" y="50124"/>
                        <a:pt x="48741" y="51508"/>
                        <a:pt x="50445" y="52980"/>
                      </a:cubicBezTo>
                      <a:cubicBezTo>
                        <a:pt x="50764" y="53247"/>
                        <a:pt x="50640" y="54010"/>
                        <a:pt x="50746" y="54684"/>
                      </a:cubicBezTo>
                      <a:cubicBezTo>
                        <a:pt x="49546" y="54279"/>
                        <a:pt x="48739" y="53108"/>
                        <a:pt x="47515" y="53108"/>
                      </a:cubicBezTo>
                      <a:cubicBezTo>
                        <a:pt x="47074" y="53108"/>
                        <a:pt x="46579" y="53260"/>
                        <a:pt x="45991" y="53655"/>
                      </a:cubicBezTo>
                      <a:cubicBezTo>
                        <a:pt x="46130" y="53637"/>
                        <a:pt x="46261" y="53629"/>
                        <a:pt x="46385" y="53629"/>
                      </a:cubicBezTo>
                      <a:cubicBezTo>
                        <a:pt x="47902" y="53629"/>
                        <a:pt x="48314" y="54868"/>
                        <a:pt x="48954" y="55606"/>
                      </a:cubicBezTo>
                      <a:cubicBezTo>
                        <a:pt x="49646" y="56387"/>
                        <a:pt x="51119" y="56937"/>
                        <a:pt x="50782" y="58712"/>
                      </a:cubicBezTo>
                      <a:cubicBezTo>
                        <a:pt x="50925" y="58653"/>
                        <a:pt x="51063" y="58628"/>
                        <a:pt x="51196" y="58628"/>
                      </a:cubicBezTo>
                      <a:cubicBezTo>
                        <a:pt x="52116" y="58628"/>
                        <a:pt x="52822" y="59846"/>
                        <a:pt x="53828" y="59846"/>
                      </a:cubicBezTo>
                      <a:cubicBezTo>
                        <a:pt x="54135" y="59846"/>
                        <a:pt x="54469" y="59733"/>
                        <a:pt x="54845" y="59439"/>
                      </a:cubicBezTo>
                      <a:lnTo>
                        <a:pt x="55431" y="57026"/>
                      </a:lnTo>
                      <a:cubicBezTo>
                        <a:pt x="55147" y="56955"/>
                        <a:pt x="54863" y="56902"/>
                        <a:pt x="54579" y="56849"/>
                      </a:cubicBezTo>
                      <a:cubicBezTo>
                        <a:pt x="53053" y="56760"/>
                        <a:pt x="51385" y="55819"/>
                        <a:pt x="51793" y="55269"/>
                      </a:cubicBezTo>
                      <a:lnTo>
                        <a:pt x="52787" y="54844"/>
                      </a:lnTo>
                      <a:lnTo>
                        <a:pt x="52414" y="52501"/>
                      </a:lnTo>
                      <a:cubicBezTo>
                        <a:pt x="48866" y="49893"/>
                        <a:pt x="48440" y="48917"/>
                        <a:pt x="49770" y="46291"/>
                      </a:cubicBezTo>
                      <a:lnTo>
                        <a:pt x="49770" y="46291"/>
                      </a:lnTo>
                      <a:cubicBezTo>
                        <a:pt x="50462" y="46859"/>
                        <a:pt x="51208" y="47338"/>
                        <a:pt x="51775" y="47977"/>
                      </a:cubicBezTo>
                      <a:cubicBezTo>
                        <a:pt x="52326" y="48562"/>
                        <a:pt x="52698" y="49325"/>
                        <a:pt x="53088" y="49929"/>
                      </a:cubicBezTo>
                      <a:lnTo>
                        <a:pt x="55821" y="46948"/>
                      </a:lnTo>
                      <a:lnTo>
                        <a:pt x="55200" y="42955"/>
                      </a:lnTo>
                      <a:lnTo>
                        <a:pt x="52805" y="41447"/>
                      </a:lnTo>
                      <a:lnTo>
                        <a:pt x="53585" y="38253"/>
                      </a:lnTo>
                      <a:lnTo>
                        <a:pt x="55111" y="39229"/>
                      </a:lnTo>
                      <a:cubicBezTo>
                        <a:pt x="55111" y="40045"/>
                        <a:pt x="55111" y="40542"/>
                        <a:pt x="55111" y="41039"/>
                      </a:cubicBezTo>
                      <a:lnTo>
                        <a:pt x="56300" y="41021"/>
                      </a:lnTo>
                      <a:lnTo>
                        <a:pt x="56034" y="38466"/>
                      </a:lnTo>
                      <a:cubicBezTo>
                        <a:pt x="59778" y="37011"/>
                        <a:pt x="60754" y="35876"/>
                        <a:pt x="62546" y="30925"/>
                      </a:cubicBezTo>
                      <a:lnTo>
                        <a:pt x="59370" y="25407"/>
                      </a:lnTo>
                      <a:lnTo>
                        <a:pt x="60754" y="24609"/>
                      </a:lnTo>
                      <a:cubicBezTo>
                        <a:pt x="60620" y="24079"/>
                        <a:pt x="60336" y="23926"/>
                        <a:pt x="59999" y="23926"/>
                      </a:cubicBezTo>
                      <a:cubicBezTo>
                        <a:pt x="59536" y="23926"/>
                        <a:pt x="58975" y="24215"/>
                        <a:pt x="58567" y="24215"/>
                      </a:cubicBezTo>
                      <a:cubicBezTo>
                        <a:pt x="58326" y="24215"/>
                        <a:pt x="58138" y="24114"/>
                        <a:pt x="58057" y="23792"/>
                      </a:cubicBezTo>
                      <a:lnTo>
                        <a:pt x="59316" y="21344"/>
                      </a:lnTo>
                      <a:lnTo>
                        <a:pt x="60062" y="22692"/>
                      </a:lnTo>
                      <a:lnTo>
                        <a:pt x="61286" y="21858"/>
                      </a:lnTo>
                      <a:lnTo>
                        <a:pt x="63504" y="23775"/>
                      </a:lnTo>
                      <a:lnTo>
                        <a:pt x="64178" y="27040"/>
                      </a:lnTo>
                      <a:cubicBezTo>
                        <a:pt x="64959" y="25993"/>
                        <a:pt x="65598" y="25478"/>
                        <a:pt x="65775" y="24822"/>
                      </a:cubicBezTo>
                      <a:cubicBezTo>
                        <a:pt x="66201" y="23367"/>
                        <a:pt x="64356" y="23225"/>
                        <a:pt x="64089" y="22515"/>
                      </a:cubicBezTo>
                      <a:lnTo>
                        <a:pt x="64444" y="18647"/>
                      </a:lnTo>
                      <a:cubicBezTo>
                        <a:pt x="66520" y="17955"/>
                        <a:pt x="66538" y="17902"/>
                        <a:pt x="66609" y="16305"/>
                      </a:cubicBezTo>
                      <a:cubicBezTo>
                        <a:pt x="66698" y="14229"/>
                        <a:pt x="66840" y="12171"/>
                        <a:pt x="66964" y="10059"/>
                      </a:cubicBezTo>
                      <a:cubicBezTo>
                        <a:pt x="65951" y="8994"/>
                        <a:pt x="64617" y="8884"/>
                        <a:pt x="63235" y="8884"/>
                      </a:cubicBezTo>
                      <a:cubicBezTo>
                        <a:pt x="62876" y="8884"/>
                        <a:pt x="62514" y="8891"/>
                        <a:pt x="62153" y="8891"/>
                      </a:cubicBezTo>
                      <a:cubicBezTo>
                        <a:pt x="62029" y="8891"/>
                        <a:pt x="61906" y="8890"/>
                        <a:pt x="61783" y="8888"/>
                      </a:cubicBezTo>
                      <a:cubicBezTo>
                        <a:pt x="61978" y="8001"/>
                        <a:pt x="62209" y="7362"/>
                        <a:pt x="62262" y="6741"/>
                      </a:cubicBezTo>
                      <a:cubicBezTo>
                        <a:pt x="62297" y="6102"/>
                        <a:pt x="62173" y="5464"/>
                        <a:pt x="62120" y="4701"/>
                      </a:cubicBezTo>
                      <a:lnTo>
                        <a:pt x="65119" y="4239"/>
                      </a:lnTo>
                      <a:cubicBezTo>
                        <a:pt x="59052" y="1427"/>
                        <a:pt x="52479" y="0"/>
                        <a:pt x="45863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9" name="Google Shape;1929;p48"/>
                <p:cNvSpPr/>
                <p:nvPr/>
              </p:nvSpPr>
              <p:spPr>
                <a:xfrm>
                  <a:off x="3787623" y="1419737"/>
                  <a:ext cx="223361" cy="194002"/>
                </a:xfrm>
                <a:custGeom>
                  <a:rect b="b" l="l" r="r" t="t"/>
                  <a:pathLst>
                    <a:path extrusionOk="0" h="17709" w="20389">
                      <a:moveTo>
                        <a:pt x="17567" y="0"/>
                      </a:moveTo>
                      <a:lnTo>
                        <a:pt x="17567" y="0"/>
                      </a:lnTo>
                      <a:cubicBezTo>
                        <a:pt x="17070" y="1331"/>
                        <a:pt x="16644" y="2697"/>
                        <a:pt x="16307" y="4081"/>
                      </a:cubicBezTo>
                      <a:cubicBezTo>
                        <a:pt x="16278" y="4199"/>
                        <a:pt x="16114" y="4268"/>
                        <a:pt x="16100" y="4268"/>
                      </a:cubicBezTo>
                      <a:cubicBezTo>
                        <a:pt x="16097" y="4268"/>
                        <a:pt x="16100" y="4265"/>
                        <a:pt x="16112" y="4259"/>
                      </a:cubicBezTo>
                      <a:lnTo>
                        <a:pt x="13912" y="3034"/>
                      </a:lnTo>
                      <a:lnTo>
                        <a:pt x="14391" y="1437"/>
                      </a:lnTo>
                      <a:lnTo>
                        <a:pt x="12617" y="337"/>
                      </a:lnTo>
                      <a:cubicBezTo>
                        <a:pt x="12563" y="2112"/>
                        <a:pt x="10416" y="1970"/>
                        <a:pt x="10523" y="3655"/>
                      </a:cubicBezTo>
                      <a:cubicBezTo>
                        <a:pt x="10523" y="3709"/>
                        <a:pt x="10239" y="3797"/>
                        <a:pt x="10079" y="3815"/>
                      </a:cubicBezTo>
                      <a:cubicBezTo>
                        <a:pt x="8287" y="4028"/>
                        <a:pt x="8553" y="4418"/>
                        <a:pt x="7276" y="5305"/>
                      </a:cubicBezTo>
                      <a:cubicBezTo>
                        <a:pt x="5785" y="6352"/>
                        <a:pt x="5466" y="8730"/>
                        <a:pt x="3017" y="8765"/>
                      </a:cubicBezTo>
                      <a:cubicBezTo>
                        <a:pt x="2166" y="8783"/>
                        <a:pt x="1154" y="9919"/>
                        <a:pt x="569" y="10770"/>
                      </a:cubicBezTo>
                      <a:cubicBezTo>
                        <a:pt x="178" y="11356"/>
                        <a:pt x="1" y="12705"/>
                        <a:pt x="374" y="13095"/>
                      </a:cubicBezTo>
                      <a:cubicBezTo>
                        <a:pt x="1687" y="14443"/>
                        <a:pt x="746" y="15810"/>
                        <a:pt x="569" y="17708"/>
                      </a:cubicBezTo>
                      <a:cubicBezTo>
                        <a:pt x="3337" y="16519"/>
                        <a:pt x="5839" y="15668"/>
                        <a:pt x="8074" y="14213"/>
                      </a:cubicBezTo>
                      <a:lnTo>
                        <a:pt x="10558" y="15934"/>
                      </a:lnTo>
                      <a:lnTo>
                        <a:pt x="9866" y="17336"/>
                      </a:lnTo>
                      <a:cubicBezTo>
                        <a:pt x="11960" y="17300"/>
                        <a:pt x="13592" y="16998"/>
                        <a:pt x="14710" y="15508"/>
                      </a:cubicBezTo>
                      <a:cubicBezTo>
                        <a:pt x="16094" y="13645"/>
                        <a:pt x="17585" y="11835"/>
                        <a:pt x="18773" y="9866"/>
                      </a:cubicBezTo>
                      <a:cubicBezTo>
                        <a:pt x="19590" y="8482"/>
                        <a:pt x="20388" y="6885"/>
                        <a:pt x="18862" y="5305"/>
                      </a:cubicBezTo>
                      <a:cubicBezTo>
                        <a:pt x="18596" y="5039"/>
                        <a:pt x="18330" y="4330"/>
                        <a:pt x="18472" y="4099"/>
                      </a:cubicBezTo>
                      <a:cubicBezTo>
                        <a:pt x="19732" y="2307"/>
                        <a:pt x="17372" y="1491"/>
                        <a:pt x="17567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0" name="Google Shape;1930;p48"/>
                <p:cNvSpPr/>
                <p:nvPr/>
              </p:nvSpPr>
              <p:spPr>
                <a:xfrm>
                  <a:off x="3757694" y="1303888"/>
                  <a:ext cx="77956" cy="97007"/>
                </a:xfrm>
                <a:custGeom>
                  <a:rect b="b" l="l" r="r" t="t"/>
                  <a:pathLst>
                    <a:path extrusionOk="0" h="8855" w="7116">
                      <a:moveTo>
                        <a:pt x="5359" y="0"/>
                      </a:moveTo>
                      <a:cubicBezTo>
                        <a:pt x="4649" y="976"/>
                        <a:pt x="3993" y="1774"/>
                        <a:pt x="3460" y="2644"/>
                      </a:cubicBezTo>
                      <a:cubicBezTo>
                        <a:pt x="2910" y="3513"/>
                        <a:pt x="1455" y="3638"/>
                        <a:pt x="1828" y="5181"/>
                      </a:cubicBezTo>
                      <a:cubicBezTo>
                        <a:pt x="1354" y="4803"/>
                        <a:pt x="1037" y="4660"/>
                        <a:pt x="815" y="4660"/>
                      </a:cubicBezTo>
                      <a:cubicBezTo>
                        <a:pt x="256" y="4660"/>
                        <a:pt x="305" y="5571"/>
                        <a:pt x="1" y="5926"/>
                      </a:cubicBezTo>
                      <a:cubicBezTo>
                        <a:pt x="1136" y="7417"/>
                        <a:pt x="1438" y="7577"/>
                        <a:pt x="5412" y="8854"/>
                      </a:cubicBezTo>
                      <a:cubicBezTo>
                        <a:pt x="5590" y="7896"/>
                        <a:pt x="5625" y="7239"/>
                        <a:pt x="5820" y="6636"/>
                      </a:cubicBezTo>
                      <a:cubicBezTo>
                        <a:pt x="6033" y="6015"/>
                        <a:pt x="6335" y="5430"/>
                        <a:pt x="6708" y="4880"/>
                      </a:cubicBezTo>
                      <a:cubicBezTo>
                        <a:pt x="7116" y="4294"/>
                        <a:pt x="5696" y="4170"/>
                        <a:pt x="6459" y="3354"/>
                      </a:cubicBezTo>
                      <a:cubicBezTo>
                        <a:pt x="6849" y="2928"/>
                        <a:pt x="6637" y="1686"/>
                        <a:pt x="6778" y="1384"/>
                      </a:cubicBezTo>
                      <a:cubicBezTo>
                        <a:pt x="6832" y="1224"/>
                        <a:pt x="6867" y="1047"/>
                        <a:pt x="6885" y="870"/>
                      </a:cubicBezTo>
                      <a:lnTo>
                        <a:pt x="5359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1" name="Google Shape;1931;p48"/>
                <p:cNvSpPr/>
                <p:nvPr/>
              </p:nvSpPr>
              <p:spPr>
                <a:xfrm>
                  <a:off x="3916892" y="1338867"/>
                  <a:ext cx="109254" cy="68436"/>
                </a:xfrm>
                <a:custGeom>
                  <a:rect b="b" l="l" r="r" t="t"/>
                  <a:pathLst>
                    <a:path extrusionOk="0" h="6247" w="9973">
                      <a:moveTo>
                        <a:pt x="0" y="1"/>
                      </a:moveTo>
                      <a:lnTo>
                        <a:pt x="266" y="1722"/>
                      </a:lnTo>
                      <a:lnTo>
                        <a:pt x="1668" y="1970"/>
                      </a:lnTo>
                      <a:lnTo>
                        <a:pt x="870" y="3177"/>
                      </a:lnTo>
                      <a:cubicBezTo>
                        <a:pt x="1300" y="3058"/>
                        <a:pt x="1704" y="3001"/>
                        <a:pt x="2079" y="3001"/>
                      </a:cubicBezTo>
                      <a:cubicBezTo>
                        <a:pt x="3221" y="3001"/>
                        <a:pt x="4106" y="3533"/>
                        <a:pt x="4720" y="4508"/>
                      </a:cubicBezTo>
                      <a:cubicBezTo>
                        <a:pt x="5319" y="5452"/>
                        <a:pt x="5558" y="5867"/>
                        <a:pt x="5945" y="5867"/>
                      </a:cubicBezTo>
                      <a:cubicBezTo>
                        <a:pt x="6235" y="5867"/>
                        <a:pt x="6607" y="5635"/>
                        <a:pt x="7275" y="5218"/>
                      </a:cubicBezTo>
                      <a:cubicBezTo>
                        <a:pt x="7453" y="5111"/>
                        <a:pt x="7648" y="5058"/>
                        <a:pt x="7861" y="5022"/>
                      </a:cubicBezTo>
                      <a:lnTo>
                        <a:pt x="9564" y="6247"/>
                      </a:lnTo>
                      <a:lnTo>
                        <a:pt x="9972" y="5679"/>
                      </a:lnTo>
                      <a:cubicBezTo>
                        <a:pt x="9582" y="4809"/>
                        <a:pt x="9262" y="3887"/>
                        <a:pt x="8819" y="3035"/>
                      </a:cubicBezTo>
                      <a:cubicBezTo>
                        <a:pt x="8151" y="1821"/>
                        <a:pt x="7070" y="1194"/>
                        <a:pt x="5857" y="1194"/>
                      </a:cubicBezTo>
                      <a:cubicBezTo>
                        <a:pt x="5138" y="1194"/>
                        <a:pt x="4373" y="1415"/>
                        <a:pt x="3620" y="1864"/>
                      </a:cubicBezTo>
                      <a:cubicBezTo>
                        <a:pt x="3336" y="2024"/>
                        <a:pt x="3052" y="2166"/>
                        <a:pt x="2644" y="2396"/>
                      </a:cubicBezTo>
                      <a:lnTo>
                        <a:pt x="1970" y="46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2" name="Google Shape;1932;p48"/>
                <p:cNvSpPr/>
                <p:nvPr/>
              </p:nvSpPr>
              <p:spPr>
                <a:xfrm>
                  <a:off x="3865184" y="936118"/>
                  <a:ext cx="73103" cy="134516"/>
                </a:xfrm>
                <a:custGeom>
                  <a:rect b="b" l="l" r="r" t="t"/>
                  <a:pathLst>
                    <a:path extrusionOk="0" h="12279" w="6673">
                      <a:moveTo>
                        <a:pt x="6672" y="1"/>
                      </a:moveTo>
                      <a:lnTo>
                        <a:pt x="6672" y="1"/>
                      </a:lnTo>
                      <a:cubicBezTo>
                        <a:pt x="6223" y="198"/>
                        <a:pt x="5784" y="260"/>
                        <a:pt x="5357" y="260"/>
                      </a:cubicBezTo>
                      <a:cubicBezTo>
                        <a:pt x="4670" y="260"/>
                        <a:pt x="4013" y="100"/>
                        <a:pt x="3390" y="89"/>
                      </a:cubicBezTo>
                      <a:lnTo>
                        <a:pt x="3088" y="2786"/>
                      </a:lnTo>
                      <a:lnTo>
                        <a:pt x="4809" y="5164"/>
                      </a:lnTo>
                      <a:lnTo>
                        <a:pt x="1" y="10771"/>
                      </a:lnTo>
                      <a:lnTo>
                        <a:pt x="1083" y="12279"/>
                      </a:lnTo>
                      <a:lnTo>
                        <a:pt x="6388" y="7772"/>
                      </a:lnTo>
                      <a:cubicBezTo>
                        <a:pt x="4454" y="6495"/>
                        <a:pt x="6175" y="3709"/>
                        <a:pt x="4383" y="2502"/>
                      </a:cubicBezTo>
                      <a:lnTo>
                        <a:pt x="6672" y="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3" name="Google Shape;1933;p48"/>
                <p:cNvSpPr/>
                <p:nvPr/>
              </p:nvSpPr>
              <p:spPr>
                <a:xfrm>
                  <a:off x="3738260" y="1420756"/>
                  <a:ext cx="79895" cy="16893"/>
                </a:xfrm>
                <a:custGeom>
                  <a:rect b="b" l="l" r="r" t="t"/>
                  <a:pathLst>
                    <a:path extrusionOk="0" h="1542" w="7293">
                      <a:moveTo>
                        <a:pt x="4286" y="0"/>
                      </a:moveTo>
                      <a:cubicBezTo>
                        <a:pt x="2949" y="0"/>
                        <a:pt x="1596" y="367"/>
                        <a:pt x="0" y="510"/>
                      </a:cubicBezTo>
                      <a:cubicBezTo>
                        <a:pt x="787" y="973"/>
                        <a:pt x="1302" y="1542"/>
                        <a:pt x="1738" y="1542"/>
                      </a:cubicBezTo>
                      <a:cubicBezTo>
                        <a:pt x="1970" y="1542"/>
                        <a:pt x="2179" y="1380"/>
                        <a:pt x="2396" y="954"/>
                      </a:cubicBezTo>
                      <a:cubicBezTo>
                        <a:pt x="2708" y="1325"/>
                        <a:pt x="3056" y="1432"/>
                        <a:pt x="3417" y="1432"/>
                      </a:cubicBezTo>
                      <a:cubicBezTo>
                        <a:pt x="3816" y="1432"/>
                        <a:pt x="4231" y="1302"/>
                        <a:pt x="4631" y="1256"/>
                      </a:cubicBezTo>
                      <a:cubicBezTo>
                        <a:pt x="5394" y="1149"/>
                        <a:pt x="6157" y="1025"/>
                        <a:pt x="7293" y="830"/>
                      </a:cubicBezTo>
                      <a:cubicBezTo>
                        <a:pt x="6240" y="198"/>
                        <a:pt x="5268" y="0"/>
                        <a:pt x="4286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4" name="Google Shape;1934;p48"/>
                <p:cNvSpPr/>
                <p:nvPr/>
              </p:nvSpPr>
              <p:spPr>
                <a:xfrm>
                  <a:off x="3833886" y="1361610"/>
                  <a:ext cx="29370" cy="41224"/>
                </a:xfrm>
                <a:custGeom>
                  <a:rect b="b" l="l" r="r" t="t"/>
                  <a:pathLst>
                    <a:path extrusionOk="0" h="3763" w="2681">
                      <a:moveTo>
                        <a:pt x="2662" y="1"/>
                      </a:moveTo>
                      <a:cubicBezTo>
                        <a:pt x="19" y="675"/>
                        <a:pt x="1" y="764"/>
                        <a:pt x="1012" y="3763"/>
                      </a:cubicBezTo>
                      <a:lnTo>
                        <a:pt x="1491" y="2148"/>
                      </a:lnTo>
                      <a:lnTo>
                        <a:pt x="2201" y="3408"/>
                      </a:lnTo>
                      <a:lnTo>
                        <a:pt x="2680" y="3372"/>
                      </a:lnTo>
                      <a:cubicBezTo>
                        <a:pt x="2574" y="2840"/>
                        <a:pt x="2485" y="2308"/>
                        <a:pt x="2450" y="1758"/>
                      </a:cubicBezTo>
                      <a:cubicBezTo>
                        <a:pt x="2485" y="1172"/>
                        <a:pt x="2556" y="586"/>
                        <a:pt x="2662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5" name="Google Shape;1935;p48"/>
                <p:cNvSpPr/>
                <p:nvPr/>
              </p:nvSpPr>
              <p:spPr>
                <a:xfrm>
                  <a:off x="3852553" y="1272590"/>
                  <a:ext cx="36162" cy="34421"/>
                </a:xfrm>
                <a:custGeom>
                  <a:rect b="b" l="l" r="r" t="t"/>
                  <a:pathLst>
                    <a:path extrusionOk="0" h="3142" w="3301">
                      <a:moveTo>
                        <a:pt x="3301" y="0"/>
                      </a:moveTo>
                      <a:lnTo>
                        <a:pt x="0" y="1455"/>
                      </a:lnTo>
                      <a:lnTo>
                        <a:pt x="550" y="2520"/>
                      </a:lnTo>
                      <a:lnTo>
                        <a:pt x="1154" y="1793"/>
                      </a:lnTo>
                      <a:lnTo>
                        <a:pt x="2804" y="3141"/>
                      </a:lnTo>
                      <a:lnTo>
                        <a:pt x="3301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6" name="Google Shape;1936;p48"/>
                <p:cNvSpPr/>
                <p:nvPr/>
              </p:nvSpPr>
              <p:spPr>
                <a:xfrm>
                  <a:off x="3832330" y="1195806"/>
                  <a:ext cx="18481" cy="46668"/>
                </a:xfrm>
                <a:custGeom>
                  <a:rect b="b" l="l" r="r" t="t"/>
                  <a:pathLst>
                    <a:path extrusionOk="0" h="4260" w="1687">
                      <a:moveTo>
                        <a:pt x="249" y="1"/>
                      </a:moveTo>
                      <a:cubicBezTo>
                        <a:pt x="1" y="2627"/>
                        <a:pt x="1" y="2627"/>
                        <a:pt x="977" y="4259"/>
                      </a:cubicBezTo>
                      <a:cubicBezTo>
                        <a:pt x="1687" y="1261"/>
                        <a:pt x="1687" y="1261"/>
                        <a:pt x="249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37" name="Google Shape;1937;p48"/>
              <p:cNvSpPr/>
              <p:nvPr/>
            </p:nvSpPr>
            <p:spPr>
              <a:xfrm>
                <a:off x="3243368" y="1332656"/>
                <a:ext cx="2147" cy="975"/>
              </a:xfrm>
              <a:custGeom>
                <a:rect b="b" l="l" r="r" t="t"/>
                <a:pathLst>
                  <a:path extrusionOk="0" h="89" w="196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48"/>
              <p:cNvSpPr/>
              <p:nvPr/>
            </p:nvSpPr>
            <p:spPr>
              <a:xfrm>
                <a:off x="3903089" y="838542"/>
                <a:ext cx="31496" cy="31112"/>
              </a:xfrm>
              <a:custGeom>
                <a:rect b="b" l="l" r="r" t="t"/>
                <a:pathLst>
                  <a:path extrusionOk="0" h="2840" w="2875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48"/>
              <p:cNvSpPr/>
              <p:nvPr/>
            </p:nvSpPr>
            <p:spPr>
              <a:xfrm>
                <a:off x="3240256" y="1333620"/>
                <a:ext cx="2925" cy="1380"/>
              </a:xfrm>
              <a:custGeom>
                <a:rect b="b" l="l" r="r" t="t"/>
                <a:pathLst>
                  <a:path extrusionOk="0" h="126" w="267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48"/>
              <p:cNvSpPr/>
              <p:nvPr/>
            </p:nvSpPr>
            <p:spPr>
              <a:xfrm>
                <a:off x="3334721" y="1524314"/>
                <a:ext cx="58719" cy="88834"/>
              </a:xfrm>
              <a:custGeom>
                <a:rect b="b" l="l" r="r" t="t"/>
                <a:pathLst>
                  <a:path extrusionOk="0" h="8109" w="536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1" name="Google Shape;1941;p48"/>
            <p:cNvSpPr/>
            <p:nvPr/>
          </p:nvSpPr>
          <p:spPr>
            <a:xfrm>
              <a:off x="6652051" y="3714143"/>
              <a:ext cx="560636" cy="516497"/>
            </a:xfrm>
            <a:custGeom>
              <a:rect b="b" l="l" r="r" t="t"/>
              <a:pathLst>
                <a:path extrusionOk="0" h="89553" w="97164">
                  <a:moveTo>
                    <a:pt x="48954" y="445"/>
                  </a:moveTo>
                  <a:cubicBezTo>
                    <a:pt x="70832" y="445"/>
                    <a:pt x="89977" y="15970"/>
                    <a:pt x="93384" y="37777"/>
                  </a:cubicBezTo>
                  <a:cubicBezTo>
                    <a:pt x="97163" y="61943"/>
                    <a:pt x="80183" y="84673"/>
                    <a:pt x="55431" y="88541"/>
                  </a:cubicBezTo>
                  <a:cubicBezTo>
                    <a:pt x="53035" y="88913"/>
                    <a:pt x="50622" y="89109"/>
                    <a:pt x="48209" y="89109"/>
                  </a:cubicBezTo>
                  <a:cubicBezTo>
                    <a:pt x="26332" y="89109"/>
                    <a:pt x="7204" y="73583"/>
                    <a:pt x="3780" y="51794"/>
                  </a:cubicBezTo>
                  <a:cubicBezTo>
                    <a:pt x="0" y="27610"/>
                    <a:pt x="16999" y="4880"/>
                    <a:pt x="41733" y="1012"/>
                  </a:cubicBezTo>
                  <a:cubicBezTo>
                    <a:pt x="44128" y="640"/>
                    <a:pt x="46541" y="445"/>
                    <a:pt x="48954" y="445"/>
                  </a:cubicBezTo>
                  <a:close/>
                  <a:moveTo>
                    <a:pt x="48954" y="1"/>
                  </a:moveTo>
                  <a:cubicBezTo>
                    <a:pt x="46524" y="1"/>
                    <a:pt x="44075" y="196"/>
                    <a:pt x="41662" y="569"/>
                  </a:cubicBezTo>
                  <a:cubicBezTo>
                    <a:pt x="35629" y="1509"/>
                    <a:pt x="29827" y="3621"/>
                    <a:pt x="24610" y="6797"/>
                  </a:cubicBezTo>
                  <a:cubicBezTo>
                    <a:pt x="19589" y="9849"/>
                    <a:pt x="15206" y="13823"/>
                    <a:pt x="11711" y="18525"/>
                  </a:cubicBezTo>
                  <a:cubicBezTo>
                    <a:pt x="8216" y="23174"/>
                    <a:pt x="5661" y="28461"/>
                    <a:pt x="4206" y="34086"/>
                  </a:cubicBezTo>
                  <a:cubicBezTo>
                    <a:pt x="1331" y="45247"/>
                    <a:pt x="2946" y="57064"/>
                    <a:pt x="8712" y="67036"/>
                  </a:cubicBezTo>
                  <a:cubicBezTo>
                    <a:pt x="11338" y="71578"/>
                    <a:pt x="14745" y="75623"/>
                    <a:pt x="18791" y="78959"/>
                  </a:cubicBezTo>
                  <a:cubicBezTo>
                    <a:pt x="27059" y="85808"/>
                    <a:pt x="37474" y="89552"/>
                    <a:pt x="48209" y="89552"/>
                  </a:cubicBezTo>
                  <a:cubicBezTo>
                    <a:pt x="50640" y="89552"/>
                    <a:pt x="53089" y="89357"/>
                    <a:pt x="55502" y="88984"/>
                  </a:cubicBezTo>
                  <a:cubicBezTo>
                    <a:pt x="61534" y="88044"/>
                    <a:pt x="67337" y="85932"/>
                    <a:pt x="72571" y="82756"/>
                  </a:cubicBezTo>
                  <a:cubicBezTo>
                    <a:pt x="77575" y="79704"/>
                    <a:pt x="81957" y="75730"/>
                    <a:pt x="85453" y="71028"/>
                  </a:cubicBezTo>
                  <a:cubicBezTo>
                    <a:pt x="88948" y="66379"/>
                    <a:pt x="91503" y="61092"/>
                    <a:pt x="92958" y="55467"/>
                  </a:cubicBezTo>
                  <a:cubicBezTo>
                    <a:pt x="95832" y="44324"/>
                    <a:pt x="94218" y="32489"/>
                    <a:pt x="88451" y="22517"/>
                  </a:cubicBezTo>
                  <a:cubicBezTo>
                    <a:pt x="85825" y="17975"/>
                    <a:pt x="82418" y="13947"/>
                    <a:pt x="78373" y="10594"/>
                  </a:cubicBezTo>
                  <a:cubicBezTo>
                    <a:pt x="70105" y="3745"/>
                    <a:pt x="59689" y="1"/>
                    <a:pt x="4895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Google Shape;1942;p48"/>
          <p:cNvGrpSpPr/>
          <p:nvPr/>
        </p:nvGrpSpPr>
        <p:grpSpPr>
          <a:xfrm>
            <a:off x="4374602" y="2503581"/>
            <a:ext cx="335478" cy="185826"/>
            <a:chOff x="4920150" y="1977875"/>
            <a:chExt cx="68525" cy="33800"/>
          </a:xfrm>
        </p:grpSpPr>
        <p:sp>
          <p:nvSpPr>
            <p:cNvPr id="1943" name="Google Shape;1943;p48"/>
            <p:cNvSpPr/>
            <p:nvPr/>
          </p:nvSpPr>
          <p:spPr>
            <a:xfrm>
              <a:off x="4949175" y="1977875"/>
              <a:ext cx="39500" cy="33800"/>
            </a:xfrm>
            <a:custGeom>
              <a:rect b="b" l="l" r="r" t="t"/>
              <a:pathLst>
                <a:path extrusionOk="0" h="1352" w="158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8"/>
            <p:cNvSpPr/>
            <p:nvPr/>
          </p:nvSpPr>
          <p:spPr>
            <a:xfrm>
              <a:off x="4931875" y="1991450"/>
              <a:ext cx="12825" cy="6700"/>
            </a:xfrm>
            <a:custGeom>
              <a:rect b="b" l="l" r="r" t="t"/>
              <a:pathLst>
                <a:path extrusionOk="0" h="268" w="513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8"/>
            <p:cNvSpPr/>
            <p:nvPr/>
          </p:nvSpPr>
          <p:spPr>
            <a:xfrm>
              <a:off x="4920150" y="1991450"/>
              <a:ext cx="9225" cy="6700"/>
            </a:xfrm>
            <a:custGeom>
              <a:rect b="b" l="l" r="r" t="t"/>
              <a:pathLst>
                <a:path extrusionOk="0" h="268" w="369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Google Shape;1946;p48"/>
          <p:cNvGrpSpPr/>
          <p:nvPr/>
        </p:nvGrpSpPr>
        <p:grpSpPr>
          <a:xfrm flipH="1">
            <a:off x="4349677" y="2733006"/>
            <a:ext cx="335478" cy="185826"/>
            <a:chOff x="4920150" y="1977875"/>
            <a:chExt cx="68525" cy="33800"/>
          </a:xfrm>
        </p:grpSpPr>
        <p:sp>
          <p:nvSpPr>
            <p:cNvPr id="1947" name="Google Shape;1947;p48"/>
            <p:cNvSpPr/>
            <p:nvPr/>
          </p:nvSpPr>
          <p:spPr>
            <a:xfrm>
              <a:off x="4949175" y="1977875"/>
              <a:ext cx="39500" cy="33800"/>
            </a:xfrm>
            <a:custGeom>
              <a:rect b="b" l="l" r="r" t="t"/>
              <a:pathLst>
                <a:path extrusionOk="0" h="1352" w="158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8"/>
            <p:cNvSpPr/>
            <p:nvPr/>
          </p:nvSpPr>
          <p:spPr>
            <a:xfrm>
              <a:off x="4931875" y="1991450"/>
              <a:ext cx="12825" cy="6700"/>
            </a:xfrm>
            <a:custGeom>
              <a:rect b="b" l="l" r="r" t="t"/>
              <a:pathLst>
                <a:path extrusionOk="0" h="268" w="513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8"/>
            <p:cNvSpPr/>
            <p:nvPr/>
          </p:nvSpPr>
          <p:spPr>
            <a:xfrm>
              <a:off x="4920150" y="1991450"/>
              <a:ext cx="9225" cy="6700"/>
            </a:xfrm>
            <a:custGeom>
              <a:rect b="b" l="l" r="r" t="t"/>
              <a:pathLst>
                <a:path extrusionOk="0" h="268" w="369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ber Bullying Thesis Defense by Slidesgo">
  <a:themeElements>
    <a:clrScheme name="Simple Light">
      <a:dk1>
        <a:srgbClr val="0B37BA"/>
      </a:dk1>
      <a:lt1>
        <a:srgbClr val="FFFFFF"/>
      </a:lt1>
      <a:dk2>
        <a:srgbClr val="CF0011"/>
      </a:dk2>
      <a:lt2>
        <a:srgbClr val="FF97B1"/>
      </a:lt2>
      <a:accent1>
        <a:srgbClr val="B3DFFF"/>
      </a:accent1>
      <a:accent2>
        <a:srgbClr val="FFD4FF"/>
      </a:accent2>
      <a:accent3>
        <a:srgbClr val="FFBFCF"/>
      </a:accent3>
      <a:accent4>
        <a:srgbClr val="FFFFFF"/>
      </a:accent4>
      <a:accent5>
        <a:srgbClr val="FFFFFF"/>
      </a:accent5>
      <a:accent6>
        <a:srgbClr val="FFFFFF"/>
      </a:accent6>
      <a:hlink>
        <a:srgbClr val="0B37B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