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7EA5E-1AB6-44A9-BE9C-CB7136CA4E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E0C039-C16B-4E93-B88B-7F3AE5C2C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938A2-4DEB-4B02-91EF-CD5702710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674F-4F74-42CB-A439-27239BB142CA}" type="datetimeFigureOut">
              <a:rPr lang="en-US" smtClean="0"/>
              <a:t>30-Mar-19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085A1-C37C-4D08-A544-F89CF7418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79577-C121-424C-A438-536A5ED00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9B3EA-98F3-41CE-B084-A161048A9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499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9D2BF-C020-4A1A-B3F7-4D3E9F734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37181-110C-40F2-A454-ABD6D3949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52922-1C2A-444D-AEF1-CB230992D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674F-4F74-42CB-A439-27239BB142CA}" type="datetimeFigureOut">
              <a:rPr lang="en-US" smtClean="0"/>
              <a:t>30-Mar-19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0D7D9-93C2-481C-A5A7-D2C86D4E7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EF36E-F090-44ED-BEAF-0D4EE15A0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9B3EA-98F3-41CE-B084-A161048A9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06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078277-FE44-4B54-B748-8155BA471E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4E8E3B-0F2B-43C4-BA7E-ECB73727D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3FD51-4DAC-4E14-9807-08F28B3A6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674F-4F74-42CB-A439-27239BB142CA}" type="datetimeFigureOut">
              <a:rPr lang="en-US" smtClean="0"/>
              <a:t>30-Mar-19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7BAEC-1E86-45E3-8F29-56F75896A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90E43-E16B-4BBE-BD63-D445291A2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9B3EA-98F3-41CE-B084-A161048A9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61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EE0F7-3EFC-46B1-802C-74BDE15AC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C6782-596C-4C52-A246-B012E7FA3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70A30-2EA6-44B8-B4A5-D358B8A43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674F-4F74-42CB-A439-27239BB142CA}" type="datetimeFigureOut">
              <a:rPr lang="en-US" smtClean="0"/>
              <a:t>30-Mar-19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80E30-568E-4605-BD40-3FB46C3CF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D36EC-4CFF-4D5B-BFF7-CE83F606E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9B3EA-98F3-41CE-B084-A161048A9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557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AE0D0-0583-43C0-8E8F-7C06A60DF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CEAF8-841F-4880-B125-904796167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49975-A2C7-452A-8BB7-568720841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674F-4F74-42CB-A439-27239BB142CA}" type="datetimeFigureOut">
              <a:rPr lang="en-US" smtClean="0"/>
              <a:t>30-Mar-19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BDA3C-0EB7-4759-A477-0B7B42633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F87C3-A9F6-458B-9864-60EC15FD1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9B3EA-98F3-41CE-B084-A161048A9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502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2902E-E43D-4CA2-A0E5-1F4BF6069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A4214-F09B-486B-ACB3-322A351B69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61EF90-BA40-4582-AABD-F2FE872472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DEF4F-C8AF-49DE-8A5F-BEA0D3C67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674F-4F74-42CB-A439-27239BB142CA}" type="datetimeFigureOut">
              <a:rPr lang="en-US" smtClean="0"/>
              <a:t>30-Mar-19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A509C-D71A-485D-BD6C-8CB083087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F58F8-0330-45F3-B436-0F5335C70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9B3EA-98F3-41CE-B084-A161048A9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9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632F7-D8C7-47FC-8DDF-B7A2153B1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87988-4A04-42C5-8D53-6C5BB8C7D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B09BA-9244-4329-8D15-E0C5DB9B4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8D04AA-50C9-4EA8-9E71-A61E1FEE84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4ADF9D-13E6-4CC1-BE47-D08496B957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8C3EFD-FC0F-49F9-B808-E030E6BD4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674F-4F74-42CB-A439-27239BB142CA}" type="datetimeFigureOut">
              <a:rPr lang="en-US" smtClean="0"/>
              <a:t>30-Mar-19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BDF72D-B764-460B-A47D-482CB0082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C46D61-6AD5-4E74-9302-3AD955E26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9B3EA-98F3-41CE-B084-A161048A9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55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F0AB8-FBA2-4E6C-9235-8C73CE49A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26AA8D-61CD-412B-AF35-FBEA1C002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674F-4F74-42CB-A439-27239BB142CA}" type="datetimeFigureOut">
              <a:rPr lang="en-US" smtClean="0"/>
              <a:t>30-Mar-19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D1E785-BFE2-4A3E-99EA-EB64455B8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5FEE5-6ABC-441A-9390-71D818CC7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9B3EA-98F3-41CE-B084-A161048A9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4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E6D05A-3D87-4A36-A4A4-A7AE0DB40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674F-4F74-42CB-A439-27239BB142CA}" type="datetimeFigureOut">
              <a:rPr lang="en-US" smtClean="0"/>
              <a:t>30-Mar-19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49006B-4A57-41CA-912C-A426317ED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CF24F0-DB52-4D0E-9BE8-281968B7E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9B3EA-98F3-41CE-B084-A161048A9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761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A5EFA-083B-4287-9661-92AE9AD84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5DEC3-6E89-4BAC-BD60-C6EB45E6A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4400D5-4EC2-4C44-A6DC-3AE278C5A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4E6C6C-6ABF-49EF-B61F-2855418E7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674F-4F74-42CB-A439-27239BB142CA}" type="datetimeFigureOut">
              <a:rPr lang="en-US" smtClean="0"/>
              <a:t>30-Mar-19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174643-DC4E-435E-9CD4-C8153ADA2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449FC-D908-49D1-B087-3F08FBBD9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9B3EA-98F3-41CE-B084-A161048A9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43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13C59-9AF8-4C3D-BC19-063B72D50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0B35C2-8928-4AE7-97A9-7612FFF5C9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196FC3-E27A-4FF6-949A-368FC96C7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63F0CA-D2B7-418D-8AE1-421438291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674F-4F74-42CB-A439-27239BB142CA}" type="datetimeFigureOut">
              <a:rPr lang="en-US" smtClean="0"/>
              <a:t>30-Mar-19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C329F-5116-4D1A-8A38-C4DD62925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550A08-B713-42F8-8F6F-79FF76601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9B3EA-98F3-41CE-B084-A161048A9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95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985675-93AE-410E-8C8C-B19A2C996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AB9B8-D065-4397-B0D1-EDAE33B54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8419C-C2D9-462E-B50A-5C473CEE3C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0674F-4F74-42CB-A439-27239BB142CA}" type="datetimeFigureOut">
              <a:rPr lang="en-US" smtClean="0"/>
              <a:t>30-Mar-19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60067-7D26-4963-BB37-14646751B0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83E8B-CD48-435D-95E6-E94104255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9B3EA-98F3-41CE-B084-A161048A9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828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2DC8DC1-E01B-4B76-BDD2-DB17B069560A}"/>
              </a:ext>
            </a:extLst>
          </p:cNvPr>
          <p:cNvSpPr/>
          <p:nvPr/>
        </p:nvSpPr>
        <p:spPr>
          <a:xfrm>
            <a:off x="1149292" y="1419836"/>
            <a:ext cx="4315481" cy="401832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B08B11E-3C41-4F01-8A6F-CF9A07835CEE}"/>
              </a:ext>
            </a:extLst>
          </p:cNvPr>
          <p:cNvCxnSpPr>
            <a:cxnSpLocks/>
          </p:cNvCxnSpPr>
          <p:nvPr/>
        </p:nvCxnSpPr>
        <p:spPr>
          <a:xfrm>
            <a:off x="3307032" y="3432376"/>
            <a:ext cx="21577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94FC6D0-DCC3-4CE6-92FB-F663269FB5F6}"/>
              </a:ext>
            </a:extLst>
          </p:cNvPr>
          <p:cNvCxnSpPr>
            <a:cxnSpLocks/>
          </p:cNvCxnSpPr>
          <p:nvPr/>
        </p:nvCxnSpPr>
        <p:spPr>
          <a:xfrm flipH="1" flipV="1">
            <a:off x="1351896" y="1608934"/>
            <a:ext cx="1955136" cy="1820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D3DF788-38C2-4F56-888F-511D30F05B37}"/>
              </a:ext>
            </a:extLst>
          </p:cNvPr>
          <p:cNvCxnSpPr>
            <a:cxnSpLocks/>
          </p:cNvCxnSpPr>
          <p:nvPr/>
        </p:nvCxnSpPr>
        <p:spPr>
          <a:xfrm flipH="1">
            <a:off x="1358650" y="3428999"/>
            <a:ext cx="1948382" cy="1813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 descr="Present">
            <a:extLst>
              <a:ext uri="{FF2B5EF4-FFF2-40B4-BE49-F238E27FC236}">
                <a16:creationId xmlns:a16="http://schemas.microsoft.com/office/drawing/2014/main" id="{FD0C7DBA-C4AF-4A73-A0B5-EBD06EA4B5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6488" y="2652348"/>
            <a:ext cx="1381089" cy="1381089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4345F78-678F-4DDD-ACE4-F2346A7F8B39}"/>
              </a:ext>
            </a:extLst>
          </p:cNvPr>
          <p:cNvSpPr/>
          <p:nvPr/>
        </p:nvSpPr>
        <p:spPr>
          <a:xfrm>
            <a:off x="7308209" y="1419835"/>
            <a:ext cx="4315481" cy="4018327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E7A6023-4840-4119-80B4-2AB1C45DE8CC}"/>
              </a:ext>
            </a:extLst>
          </p:cNvPr>
          <p:cNvCxnSpPr>
            <a:cxnSpLocks/>
            <a:endCxn id="21" idx="1"/>
          </p:cNvCxnSpPr>
          <p:nvPr/>
        </p:nvCxnSpPr>
        <p:spPr>
          <a:xfrm flipH="1">
            <a:off x="7308209" y="3428999"/>
            <a:ext cx="20554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23D1539-D4BE-48F4-872F-A9D4C2AF3F81}"/>
              </a:ext>
            </a:extLst>
          </p:cNvPr>
          <p:cNvCxnSpPr>
            <a:cxnSpLocks/>
          </p:cNvCxnSpPr>
          <p:nvPr/>
        </p:nvCxnSpPr>
        <p:spPr>
          <a:xfrm flipV="1">
            <a:off x="9356897" y="1870745"/>
            <a:ext cx="1476453" cy="1558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7A3D12E-F169-4AD7-9E69-96B7ABF25483}"/>
              </a:ext>
            </a:extLst>
          </p:cNvPr>
          <p:cNvCxnSpPr>
            <a:cxnSpLocks/>
          </p:cNvCxnSpPr>
          <p:nvPr/>
        </p:nvCxnSpPr>
        <p:spPr>
          <a:xfrm>
            <a:off x="9363651" y="3428999"/>
            <a:ext cx="1469699" cy="1558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phic 30" descr="User">
            <a:extLst>
              <a:ext uri="{FF2B5EF4-FFF2-40B4-BE49-F238E27FC236}">
                <a16:creationId xmlns:a16="http://schemas.microsoft.com/office/drawing/2014/main" id="{F26F1276-187D-467B-B4C0-D11DC93203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49556" y="2811992"/>
            <a:ext cx="1221436" cy="122143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7D2A395-CFDE-40A8-B534-10A7E440AC3F}"/>
              </a:ext>
            </a:extLst>
          </p:cNvPr>
          <p:cNvSpPr txBox="1"/>
          <p:nvPr/>
        </p:nvSpPr>
        <p:spPr>
          <a:xfrm>
            <a:off x="10512589" y="2455239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JOBS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105FD40-E486-483D-A442-A3A82309979B}"/>
              </a:ext>
            </a:extLst>
          </p:cNvPr>
          <p:cNvSpPr txBox="1"/>
          <p:nvPr/>
        </p:nvSpPr>
        <p:spPr>
          <a:xfrm>
            <a:off x="8975563" y="1607988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GAINS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8C99CF6-E300-4F67-A51D-E8F8574E972C}"/>
              </a:ext>
            </a:extLst>
          </p:cNvPr>
          <p:cNvSpPr txBox="1"/>
          <p:nvPr/>
        </p:nvSpPr>
        <p:spPr>
          <a:xfrm>
            <a:off x="8997684" y="3928342"/>
            <a:ext cx="731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PAINS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97AD84C-F504-4D6B-BB31-48685F25E24C}"/>
              </a:ext>
            </a:extLst>
          </p:cNvPr>
          <p:cNvSpPr txBox="1"/>
          <p:nvPr/>
        </p:nvSpPr>
        <p:spPr>
          <a:xfrm>
            <a:off x="1142119" y="2326706"/>
            <a:ext cx="1105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</a:t>
            </a:r>
            <a:br>
              <a:rPr lang="en-US" dirty="0"/>
            </a:br>
            <a:r>
              <a:rPr lang="en-US" dirty="0"/>
              <a:t>SERVICES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311C2AB-0F2F-4CCA-87DE-730B79497F8F}"/>
              </a:ext>
            </a:extLst>
          </p:cNvPr>
          <p:cNvSpPr txBox="1"/>
          <p:nvPr/>
        </p:nvSpPr>
        <p:spPr>
          <a:xfrm>
            <a:off x="3097249" y="1512318"/>
            <a:ext cx="1685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GAINS CREATOR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233D795-F7D9-4C36-8EBC-52F4CA3FDD90}"/>
              </a:ext>
            </a:extLst>
          </p:cNvPr>
          <p:cNvSpPr txBox="1"/>
          <p:nvPr/>
        </p:nvSpPr>
        <p:spPr>
          <a:xfrm>
            <a:off x="3078931" y="3966323"/>
            <a:ext cx="176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PAINS RELIEVERS</a:t>
            </a:r>
          </a:p>
        </p:txBody>
      </p:sp>
    </p:spTree>
    <p:extLst>
      <p:ext uri="{BB962C8B-B14F-4D97-AF65-F5344CB8AC3E}">
        <p14:creationId xmlns:p14="http://schemas.microsoft.com/office/powerpoint/2010/main" val="772888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2DC8DC1-E01B-4B76-BDD2-DB17B069560A}"/>
              </a:ext>
            </a:extLst>
          </p:cNvPr>
          <p:cNvSpPr/>
          <p:nvPr/>
        </p:nvSpPr>
        <p:spPr>
          <a:xfrm>
            <a:off x="1149292" y="1419836"/>
            <a:ext cx="4315481" cy="401832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B08B11E-3C41-4F01-8A6F-CF9A07835CEE}"/>
              </a:ext>
            </a:extLst>
          </p:cNvPr>
          <p:cNvCxnSpPr>
            <a:cxnSpLocks/>
          </p:cNvCxnSpPr>
          <p:nvPr/>
        </p:nvCxnSpPr>
        <p:spPr>
          <a:xfrm>
            <a:off x="3850547" y="3428999"/>
            <a:ext cx="1614226" cy="3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94FC6D0-DCC3-4CE6-92FB-F663269FB5F6}"/>
              </a:ext>
            </a:extLst>
          </p:cNvPr>
          <p:cNvCxnSpPr>
            <a:cxnSpLocks/>
          </p:cNvCxnSpPr>
          <p:nvPr/>
        </p:nvCxnSpPr>
        <p:spPr>
          <a:xfrm flipH="1" flipV="1">
            <a:off x="1351896" y="1608935"/>
            <a:ext cx="1445632" cy="1447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D3DF788-38C2-4F56-888F-511D30F05B37}"/>
              </a:ext>
            </a:extLst>
          </p:cNvPr>
          <p:cNvCxnSpPr>
            <a:cxnSpLocks/>
          </p:cNvCxnSpPr>
          <p:nvPr/>
        </p:nvCxnSpPr>
        <p:spPr>
          <a:xfrm flipH="1">
            <a:off x="1358650" y="3966323"/>
            <a:ext cx="1438878" cy="1275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 descr="Present">
            <a:extLst>
              <a:ext uri="{FF2B5EF4-FFF2-40B4-BE49-F238E27FC236}">
                <a16:creationId xmlns:a16="http://schemas.microsoft.com/office/drawing/2014/main" id="{FD0C7DBA-C4AF-4A73-A0B5-EBD06EA4B5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6488" y="2652348"/>
            <a:ext cx="1381089" cy="1381089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4345F78-678F-4DDD-ACE4-F2346A7F8B39}"/>
              </a:ext>
            </a:extLst>
          </p:cNvPr>
          <p:cNvSpPr/>
          <p:nvPr/>
        </p:nvSpPr>
        <p:spPr>
          <a:xfrm>
            <a:off x="7308209" y="1419835"/>
            <a:ext cx="4315481" cy="4018327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E7A6023-4840-4119-80B4-2AB1C45DE8CC}"/>
              </a:ext>
            </a:extLst>
          </p:cNvPr>
          <p:cNvCxnSpPr>
            <a:cxnSpLocks/>
            <a:endCxn id="21" idx="1"/>
          </p:cNvCxnSpPr>
          <p:nvPr/>
        </p:nvCxnSpPr>
        <p:spPr>
          <a:xfrm flipH="1" flipV="1">
            <a:off x="7308209" y="3428999"/>
            <a:ext cx="1545939" cy="12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23D1539-D4BE-48F4-872F-A9D4C2AF3F81}"/>
              </a:ext>
            </a:extLst>
          </p:cNvPr>
          <p:cNvCxnSpPr>
            <a:cxnSpLocks/>
          </p:cNvCxnSpPr>
          <p:nvPr/>
        </p:nvCxnSpPr>
        <p:spPr>
          <a:xfrm flipV="1">
            <a:off x="9751738" y="1870746"/>
            <a:ext cx="1081612" cy="1102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7A3D12E-F169-4AD7-9E69-96B7ABF25483}"/>
              </a:ext>
            </a:extLst>
          </p:cNvPr>
          <p:cNvCxnSpPr>
            <a:cxnSpLocks/>
          </p:cNvCxnSpPr>
          <p:nvPr/>
        </p:nvCxnSpPr>
        <p:spPr>
          <a:xfrm>
            <a:off x="9907398" y="4033428"/>
            <a:ext cx="925952" cy="953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phic 30" descr="User">
            <a:extLst>
              <a:ext uri="{FF2B5EF4-FFF2-40B4-BE49-F238E27FC236}">
                <a16:creationId xmlns:a16="http://schemas.microsoft.com/office/drawing/2014/main" id="{F26F1276-187D-467B-B4C0-D11DC93203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49556" y="2811992"/>
            <a:ext cx="1221436" cy="122143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7D2A395-CFDE-40A8-B534-10A7E440AC3F}"/>
              </a:ext>
            </a:extLst>
          </p:cNvPr>
          <p:cNvSpPr txBox="1"/>
          <p:nvPr/>
        </p:nvSpPr>
        <p:spPr>
          <a:xfrm>
            <a:off x="10512589" y="2455239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JOBS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105FD40-E486-483D-A442-A3A82309979B}"/>
              </a:ext>
            </a:extLst>
          </p:cNvPr>
          <p:cNvSpPr txBox="1"/>
          <p:nvPr/>
        </p:nvSpPr>
        <p:spPr>
          <a:xfrm>
            <a:off x="8975563" y="1607988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GAINS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8C99CF6-E300-4F67-A51D-E8F8574E972C}"/>
              </a:ext>
            </a:extLst>
          </p:cNvPr>
          <p:cNvSpPr txBox="1"/>
          <p:nvPr/>
        </p:nvSpPr>
        <p:spPr>
          <a:xfrm>
            <a:off x="7887198" y="3527434"/>
            <a:ext cx="862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PAINS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97AD84C-F504-4D6B-BB31-48685F25E24C}"/>
              </a:ext>
            </a:extLst>
          </p:cNvPr>
          <p:cNvSpPr txBox="1"/>
          <p:nvPr/>
        </p:nvSpPr>
        <p:spPr>
          <a:xfrm>
            <a:off x="1142119" y="2326706"/>
            <a:ext cx="1105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</a:t>
            </a:r>
            <a:br>
              <a:rPr lang="en-US" dirty="0"/>
            </a:br>
            <a:r>
              <a:rPr lang="en-US" dirty="0"/>
              <a:t>SERVICES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311C2AB-0F2F-4CCA-87DE-730B79497F8F}"/>
              </a:ext>
            </a:extLst>
          </p:cNvPr>
          <p:cNvSpPr txBox="1"/>
          <p:nvPr/>
        </p:nvSpPr>
        <p:spPr>
          <a:xfrm>
            <a:off x="3097249" y="1512318"/>
            <a:ext cx="1685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GAINS CREATOR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233D795-F7D9-4C36-8EBC-52F4CA3FDD90}"/>
              </a:ext>
            </a:extLst>
          </p:cNvPr>
          <p:cNvSpPr txBox="1"/>
          <p:nvPr/>
        </p:nvSpPr>
        <p:spPr>
          <a:xfrm>
            <a:off x="3078931" y="3966323"/>
            <a:ext cx="176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PAINS RELIEVERS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19F5E5-10CC-4C2A-8594-BDBFA8DDAFEA}"/>
              </a:ext>
            </a:extLst>
          </p:cNvPr>
          <p:cNvSpPr txBox="1"/>
          <p:nvPr/>
        </p:nvSpPr>
        <p:spPr>
          <a:xfrm>
            <a:off x="9970991" y="2987674"/>
            <a:ext cx="147645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Andrea, 28 (F)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French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Living in Italy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Like to travel</a:t>
            </a:r>
          </a:p>
          <a:p>
            <a:endParaRPr lang="en-US" sz="1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394455-688B-439E-9799-3470BD0ED626}"/>
              </a:ext>
            </a:extLst>
          </p:cNvPr>
          <p:cNvSpPr txBox="1"/>
          <p:nvPr/>
        </p:nvSpPr>
        <p:spPr>
          <a:xfrm>
            <a:off x="8179266" y="3966323"/>
            <a:ext cx="190430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She tried to apply for a ticket for her car to save money while driving on the highway. All information were in Italian and the procedure was not explained in detail for her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971A4D-A5E2-40DE-93C2-5DEFECF5F158}"/>
              </a:ext>
            </a:extLst>
          </p:cNvPr>
          <p:cNvSpPr txBox="1"/>
          <p:nvPr/>
        </p:nvSpPr>
        <p:spPr>
          <a:xfrm>
            <a:off x="8091695" y="1911438"/>
            <a:ext cx="1626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She would like that her problems will be taken seriously in consideration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85255E-8750-4F52-AD4D-14786E136B2B}"/>
              </a:ext>
            </a:extLst>
          </p:cNvPr>
          <p:cNvSpPr txBox="1"/>
          <p:nvPr/>
        </p:nvSpPr>
        <p:spPr>
          <a:xfrm>
            <a:off x="7592423" y="2672090"/>
            <a:ext cx="12617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She would like to report travel issue while she is far from home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791E62-3497-4403-A77A-15F1848C09E3}"/>
              </a:ext>
            </a:extLst>
          </p:cNvPr>
          <p:cNvSpPr txBox="1"/>
          <p:nvPr/>
        </p:nvSpPr>
        <p:spPr>
          <a:xfrm>
            <a:off x="1358649" y="3056810"/>
            <a:ext cx="14388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Fast obstacle research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Multiplatform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UI dedicate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A41D7B-B652-4DCC-8518-2A4D0461BEDD}"/>
              </a:ext>
            </a:extLst>
          </p:cNvPr>
          <p:cNvSpPr txBox="1"/>
          <p:nvPr/>
        </p:nvSpPr>
        <p:spPr>
          <a:xfrm>
            <a:off x="2863102" y="4851664"/>
            <a:ext cx="2192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Topic-driven research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AA2C313-C94D-4F22-95D7-F671549C2705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5056010" y="4385988"/>
            <a:ext cx="3035685" cy="650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27A93C7-175C-46F6-B315-AF3B1E69D9B4}"/>
              </a:ext>
            </a:extLst>
          </p:cNvPr>
          <p:cNvSpPr txBox="1"/>
          <p:nvPr/>
        </p:nvSpPr>
        <p:spPr>
          <a:xfrm>
            <a:off x="2768700" y="1846106"/>
            <a:ext cx="2376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Android app from store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F2670C6-11F0-4AC2-B14C-7669102C18B9}"/>
              </a:ext>
            </a:extLst>
          </p:cNvPr>
          <p:cNvCxnSpPr>
            <a:cxnSpLocks/>
            <a:stCxn id="15" idx="3"/>
            <a:endCxn id="7" idx="1"/>
          </p:cNvCxnSpPr>
          <p:nvPr/>
        </p:nvCxnSpPr>
        <p:spPr>
          <a:xfrm>
            <a:off x="5145441" y="2030772"/>
            <a:ext cx="2446982" cy="1026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37075B8-E222-4619-87ED-C972F6AD0ACD}"/>
              </a:ext>
            </a:extLst>
          </p:cNvPr>
          <p:cNvSpPr txBox="1"/>
          <p:nvPr/>
        </p:nvSpPr>
        <p:spPr>
          <a:xfrm>
            <a:off x="2611554" y="2368456"/>
            <a:ext cx="273461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Cool ‘Thank you for your feedback’ screen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2A7393B-004E-4374-8B68-F01F1CCE49B3}"/>
              </a:ext>
            </a:extLst>
          </p:cNvPr>
          <p:cNvCxnSpPr>
            <a:cxnSpLocks/>
            <a:stCxn id="20" idx="3"/>
            <a:endCxn id="5" idx="1"/>
          </p:cNvCxnSpPr>
          <p:nvPr/>
        </p:nvCxnSpPr>
        <p:spPr>
          <a:xfrm flipV="1">
            <a:off x="5346172" y="2326937"/>
            <a:ext cx="2745523" cy="287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587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2DC8DC1-E01B-4B76-BDD2-DB17B069560A}"/>
              </a:ext>
            </a:extLst>
          </p:cNvPr>
          <p:cNvSpPr/>
          <p:nvPr/>
        </p:nvSpPr>
        <p:spPr>
          <a:xfrm>
            <a:off x="1149292" y="1419836"/>
            <a:ext cx="4315481" cy="401832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B08B11E-3C41-4F01-8A6F-CF9A07835CEE}"/>
              </a:ext>
            </a:extLst>
          </p:cNvPr>
          <p:cNvCxnSpPr>
            <a:cxnSpLocks/>
          </p:cNvCxnSpPr>
          <p:nvPr/>
        </p:nvCxnSpPr>
        <p:spPr>
          <a:xfrm>
            <a:off x="3875714" y="3432376"/>
            <a:ext cx="1589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94FC6D0-DCC3-4CE6-92FB-F663269FB5F6}"/>
              </a:ext>
            </a:extLst>
          </p:cNvPr>
          <p:cNvCxnSpPr>
            <a:cxnSpLocks/>
          </p:cNvCxnSpPr>
          <p:nvPr/>
        </p:nvCxnSpPr>
        <p:spPr>
          <a:xfrm flipH="1" flipV="1">
            <a:off x="1351896" y="1608935"/>
            <a:ext cx="1445632" cy="1447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D3DF788-38C2-4F56-888F-511D30F05B37}"/>
              </a:ext>
            </a:extLst>
          </p:cNvPr>
          <p:cNvCxnSpPr>
            <a:cxnSpLocks/>
          </p:cNvCxnSpPr>
          <p:nvPr/>
        </p:nvCxnSpPr>
        <p:spPr>
          <a:xfrm flipH="1">
            <a:off x="1358650" y="3966323"/>
            <a:ext cx="1438878" cy="1275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4345F78-678F-4DDD-ACE4-F2346A7F8B39}"/>
              </a:ext>
            </a:extLst>
          </p:cNvPr>
          <p:cNvSpPr/>
          <p:nvPr/>
        </p:nvSpPr>
        <p:spPr>
          <a:xfrm>
            <a:off x="7308209" y="1419835"/>
            <a:ext cx="4315481" cy="4018327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 descr="Present">
            <a:extLst>
              <a:ext uri="{FF2B5EF4-FFF2-40B4-BE49-F238E27FC236}">
                <a16:creationId xmlns:a16="http://schemas.microsoft.com/office/drawing/2014/main" id="{FD0C7DBA-C4AF-4A73-A0B5-EBD06EA4B5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6488" y="2652348"/>
            <a:ext cx="1381089" cy="1381089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E7A6023-4840-4119-80B4-2AB1C45DE8CC}"/>
              </a:ext>
            </a:extLst>
          </p:cNvPr>
          <p:cNvCxnSpPr>
            <a:cxnSpLocks/>
            <a:endCxn id="21" idx="1"/>
          </p:cNvCxnSpPr>
          <p:nvPr/>
        </p:nvCxnSpPr>
        <p:spPr>
          <a:xfrm flipH="1">
            <a:off x="7308209" y="3428999"/>
            <a:ext cx="16008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23D1539-D4BE-48F4-872F-A9D4C2AF3F81}"/>
              </a:ext>
            </a:extLst>
          </p:cNvPr>
          <p:cNvCxnSpPr>
            <a:cxnSpLocks/>
          </p:cNvCxnSpPr>
          <p:nvPr/>
        </p:nvCxnSpPr>
        <p:spPr>
          <a:xfrm flipV="1">
            <a:off x="9751738" y="1870746"/>
            <a:ext cx="1081612" cy="1116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7A3D12E-F169-4AD7-9E69-96B7ABF25483}"/>
              </a:ext>
            </a:extLst>
          </p:cNvPr>
          <p:cNvCxnSpPr>
            <a:cxnSpLocks/>
          </p:cNvCxnSpPr>
          <p:nvPr/>
        </p:nvCxnSpPr>
        <p:spPr>
          <a:xfrm>
            <a:off x="9865453" y="3896766"/>
            <a:ext cx="967897" cy="1090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phic 30" descr="User">
            <a:extLst>
              <a:ext uri="{FF2B5EF4-FFF2-40B4-BE49-F238E27FC236}">
                <a16:creationId xmlns:a16="http://schemas.microsoft.com/office/drawing/2014/main" id="{F26F1276-187D-467B-B4C0-D11DC93203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49556" y="2811992"/>
            <a:ext cx="1221436" cy="122143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7D2A395-CFDE-40A8-B534-10A7E440AC3F}"/>
              </a:ext>
            </a:extLst>
          </p:cNvPr>
          <p:cNvSpPr txBox="1"/>
          <p:nvPr/>
        </p:nvSpPr>
        <p:spPr>
          <a:xfrm>
            <a:off x="10512589" y="2455239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JOBS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105FD40-E486-483D-A442-A3A82309979B}"/>
              </a:ext>
            </a:extLst>
          </p:cNvPr>
          <p:cNvSpPr txBox="1"/>
          <p:nvPr/>
        </p:nvSpPr>
        <p:spPr>
          <a:xfrm>
            <a:off x="8975563" y="1607988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GAINS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8C99CF6-E300-4F67-A51D-E8F8574E972C}"/>
              </a:ext>
            </a:extLst>
          </p:cNvPr>
          <p:cNvSpPr txBox="1"/>
          <p:nvPr/>
        </p:nvSpPr>
        <p:spPr>
          <a:xfrm>
            <a:off x="7887198" y="3527434"/>
            <a:ext cx="862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PAINS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97AD84C-F504-4D6B-BB31-48685F25E24C}"/>
              </a:ext>
            </a:extLst>
          </p:cNvPr>
          <p:cNvSpPr txBox="1"/>
          <p:nvPr/>
        </p:nvSpPr>
        <p:spPr>
          <a:xfrm>
            <a:off x="1142119" y="2326706"/>
            <a:ext cx="1105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</a:t>
            </a:r>
            <a:br>
              <a:rPr lang="en-US" dirty="0"/>
            </a:br>
            <a:r>
              <a:rPr lang="en-US" dirty="0"/>
              <a:t>SERVICES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311C2AB-0F2F-4CCA-87DE-730B79497F8F}"/>
              </a:ext>
            </a:extLst>
          </p:cNvPr>
          <p:cNvSpPr txBox="1"/>
          <p:nvPr/>
        </p:nvSpPr>
        <p:spPr>
          <a:xfrm>
            <a:off x="3097249" y="1512318"/>
            <a:ext cx="1685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GAINS CREATOR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233D795-F7D9-4C36-8EBC-52F4CA3FDD90}"/>
              </a:ext>
            </a:extLst>
          </p:cNvPr>
          <p:cNvSpPr txBox="1"/>
          <p:nvPr/>
        </p:nvSpPr>
        <p:spPr>
          <a:xfrm>
            <a:off x="3078931" y="3966323"/>
            <a:ext cx="176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PAINS RELIEVERS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19F5E5-10CC-4C2A-8594-BDBFA8DDAFEA}"/>
              </a:ext>
            </a:extLst>
          </p:cNvPr>
          <p:cNvSpPr txBox="1"/>
          <p:nvPr/>
        </p:nvSpPr>
        <p:spPr>
          <a:xfrm>
            <a:off x="9970991" y="2987674"/>
            <a:ext cx="1476454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Clean-All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Swedish 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Making Pool cleaning machines</a:t>
            </a:r>
          </a:p>
          <a:p>
            <a:endParaRPr lang="en-US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394455-688B-439E-9799-3470BD0ED626}"/>
              </a:ext>
            </a:extLst>
          </p:cNvPr>
          <p:cNvSpPr txBox="1"/>
          <p:nvPr/>
        </p:nvSpPr>
        <p:spPr>
          <a:xfrm>
            <a:off x="8179266" y="3966323"/>
            <a:ext cx="1904302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Wants to expand the market to France, but France government refuse their license because of local voltage regulation. The company would like to complain about this issue.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971A4D-A5E2-40DE-93C2-5DEFECF5F158}"/>
              </a:ext>
            </a:extLst>
          </p:cNvPr>
          <p:cNvSpPr txBox="1"/>
          <p:nvPr/>
        </p:nvSpPr>
        <p:spPr>
          <a:xfrm>
            <a:off x="8606242" y="1911438"/>
            <a:ext cx="1626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 one in the company speaks English, they would like to report the issue in Swedish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85255E-8750-4F52-AD4D-14786E136B2B}"/>
              </a:ext>
            </a:extLst>
          </p:cNvPr>
          <p:cNvSpPr txBox="1"/>
          <p:nvPr/>
        </p:nvSpPr>
        <p:spPr>
          <a:xfrm>
            <a:off x="7548403" y="2445828"/>
            <a:ext cx="126172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Company is very busy and they would like a fast way to report problems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791E62-3497-4403-A77A-15F1848C09E3}"/>
              </a:ext>
            </a:extLst>
          </p:cNvPr>
          <p:cNvSpPr txBox="1"/>
          <p:nvPr/>
        </p:nvSpPr>
        <p:spPr>
          <a:xfrm>
            <a:off x="1358649" y="3056810"/>
            <a:ext cx="14388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Fast obstacle research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Multilanguage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UI dedicate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A41D7B-B652-4DCC-8518-2A4D0461BEDD}"/>
              </a:ext>
            </a:extLst>
          </p:cNvPr>
          <p:cNvSpPr txBox="1"/>
          <p:nvPr/>
        </p:nvSpPr>
        <p:spPr>
          <a:xfrm>
            <a:off x="2859238" y="4567383"/>
            <a:ext cx="2192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Topic-driven research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AA2C313-C94D-4F22-95D7-F671549C2705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5052146" y="4101707"/>
            <a:ext cx="3035685" cy="650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27A93C7-175C-46F6-B315-AF3B1E69D9B4}"/>
              </a:ext>
            </a:extLst>
          </p:cNvPr>
          <p:cNvSpPr txBox="1"/>
          <p:nvPr/>
        </p:nvSpPr>
        <p:spPr>
          <a:xfrm>
            <a:off x="2962204" y="1961210"/>
            <a:ext cx="13148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Wizard-like app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F2670C6-11F0-4AC2-B14C-7669102C18B9}"/>
              </a:ext>
            </a:extLst>
          </p:cNvPr>
          <p:cNvCxnSpPr>
            <a:cxnSpLocks/>
            <a:stCxn id="15" idx="3"/>
            <a:endCxn id="7" idx="1"/>
          </p:cNvCxnSpPr>
          <p:nvPr/>
        </p:nvCxnSpPr>
        <p:spPr>
          <a:xfrm>
            <a:off x="4277051" y="2115099"/>
            <a:ext cx="3271352" cy="800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37075B8-E222-4619-87ED-C972F6AD0ACD}"/>
              </a:ext>
            </a:extLst>
          </p:cNvPr>
          <p:cNvSpPr txBox="1"/>
          <p:nvPr/>
        </p:nvSpPr>
        <p:spPr>
          <a:xfrm>
            <a:off x="2549968" y="2286779"/>
            <a:ext cx="2734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Language selected from beginning of report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2A7393B-004E-4374-8B68-F01F1CCE49B3}"/>
              </a:ext>
            </a:extLst>
          </p:cNvPr>
          <p:cNvCxnSpPr>
            <a:cxnSpLocks/>
            <a:stCxn id="20" idx="3"/>
            <a:endCxn id="5" idx="1"/>
          </p:cNvCxnSpPr>
          <p:nvPr/>
        </p:nvCxnSpPr>
        <p:spPr>
          <a:xfrm flipV="1">
            <a:off x="5284586" y="2326937"/>
            <a:ext cx="3321656" cy="221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681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205</Words>
  <Application>Microsoft Office PowerPoint</Application>
  <PresentationFormat>Widescreen</PresentationFormat>
  <Paragraphs>43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Claudio</dc:creator>
  <cp:lastModifiedBy>Claudio</cp:lastModifiedBy>
  <cp:revision>18</cp:revision>
  <dcterms:created xsi:type="dcterms:W3CDTF">2019-03-30T13:56:24Z</dcterms:created>
  <dcterms:modified xsi:type="dcterms:W3CDTF">2019-03-30T17:43:23Z</dcterms:modified>
</cp:coreProperties>
</file>