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34581" autoAdjust="0"/>
    <p:restoredTop sz="86378" autoAdjust="0"/>
  </p:normalViewPr>
  <p:slideViewPr>
    <p:cSldViewPr snapToGrid="0">
      <p:cViewPr varScale="1">
        <p:scale>
          <a:sx n="66" d="100"/>
          <a:sy n="66" d="100"/>
        </p:scale>
        <p:origin x="102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62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3B3-9F73-44AA-945A-F67022F1AE1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E5E5-7773-4130-A99B-8B20C592E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4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358775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E5E5-7773-4130-A99B-8B20C592E0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0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% survived = (survived/total) * 100 = 38.19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were 94 children on Titanic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E5E5-7773-4130-A99B-8B20C592E06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9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E5E5-7773-4130-A99B-8B20C592E06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2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8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0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2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297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9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4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8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69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2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2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0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8BF6A1-3844-46FC-9AFB-9CE97F6A2E8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0158-4718-447D-8CDE-9DD984366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74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5D78-E2B8-4300-A6BB-0015762A3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5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81E7-CCEF-4543-A015-AE5985BD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A583-7DAD-4D76-8842-675E696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had 1309 passengers on Titanic</a:t>
            </a:r>
          </a:p>
          <a:p>
            <a:pPr lvl="1"/>
            <a:r>
              <a:rPr lang="en-US" dirty="0"/>
              <a:t>We have 14 columns/fields/variables/features on these records</a:t>
            </a:r>
          </a:p>
          <a:p>
            <a:r>
              <a:rPr lang="en-US" dirty="0"/>
              <a:t>There were 843 males and 466 females aboard titanic</a:t>
            </a:r>
          </a:p>
          <a:p>
            <a:r>
              <a:rPr lang="en-US" dirty="0"/>
              <a:t>In the Titanic incident, 500 passengers survived, while the casualty stood at 809</a:t>
            </a:r>
          </a:p>
          <a:p>
            <a:pPr lvl="1"/>
            <a:r>
              <a:rPr lang="en-US" dirty="0"/>
              <a:t>38.19% passengers survived while 61.80% did not</a:t>
            </a:r>
          </a:p>
          <a:p>
            <a:r>
              <a:rPr lang="en-US" dirty="0"/>
              <a:t>The death rate was very high for males, compared to females, that might be due to the fact that husbands must have tried to save their wives first</a:t>
            </a:r>
          </a:p>
          <a:p>
            <a:pPr lvl="1"/>
            <a:r>
              <a:rPr lang="en-US" dirty="0"/>
              <a:t>80.90% males vs 27.25% females not survived</a:t>
            </a:r>
          </a:p>
          <a:p>
            <a:r>
              <a:rPr lang="en-US" dirty="0"/>
              <a:t>42.55% children under age 12 died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3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FB49-3CA4-41B9-9637-2C71A31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Class Distribution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A9B4C4-048F-4E8A-BACF-205C8D782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67954"/>
              </p:ext>
            </p:extLst>
          </p:nvPr>
        </p:nvGraphicFramePr>
        <p:xfrm>
          <a:off x="2032000" y="2689860"/>
          <a:ext cx="8127999" cy="1478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7057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9680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4680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Passenger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# Passengers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Males Survived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4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 </a:t>
                      </a:r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3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9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C09E-D568-4F0F-966C-EF24B23C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DEA0-564C-4837-9AC2-5AFC1FED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 Dictionary</a:t>
            </a:r>
          </a:p>
          <a:p>
            <a:pPr marL="0" indent="0">
              <a:buNone/>
            </a:pPr>
            <a:r>
              <a:rPr lang="en-US" dirty="0"/>
              <a:t>survival - Survival (0 = No; 1 = Yes)</a:t>
            </a:r>
          </a:p>
          <a:p>
            <a:pPr marL="0" indent="0">
              <a:buNone/>
            </a:pPr>
            <a:r>
              <a:rPr lang="en-US" dirty="0"/>
              <a:t>class - Passenger Class (1 = 1st; 2 = 2nd; 3 = 3rd)</a:t>
            </a:r>
          </a:p>
          <a:p>
            <a:pPr marL="0" indent="0">
              <a:buNone/>
            </a:pPr>
            <a:r>
              <a:rPr lang="en-IN" dirty="0"/>
              <a:t>name - Name</a:t>
            </a:r>
          </a:p>
          <a:p>
            <a:pPr marL="0" indent="0">
              <a:buNone/>
            </a:pPr>
            <a:r>
              <a:rPr lang="en-IN" dirty="0"/>
              <a:t>sex - Sex</a:t>
            </a:r>
          </a:p>
          <a:p>
            <a:pPr marL="0" indent="0">
              <a:buNone/>
            </a:pPr>
            <a:r>
              <a:rPr lang="en-IN" dirty="0"/>
              <a:t>age - Age</a:t>
            </a:r>
          </a:p>
          <a:p>
            <a:pPr marL="0" indent="0">
              <a:buNone/>
            </a:pPr>
            <a:r>
              <a:rPr lang="en-US" dirty="0" err="1"/>
              <a:t>sibsp</a:t>
            </a:r>
            <a:r>
              <a:rPr lang="en-US" dirty="0"/>
              <a:t> - Number of Siblings/Spouses Aboard</a:t>
            </a:r>
          </a:p>
          <a:p>
            <a:pPr marL="0" indent="0">
              <a:buNone/>
            </a:pPr>
            <a:r>
              <a:rPr lang="en-US" dirty="0"/>
              <a:t>parch - Number of Parents/Children Aboard</a:t>
            </a:r>
          </a:p>
          <a:p>
            <a:pPr marL="0" indent="0">
              <a:buNone/>
            </a:pPr>
            <a:r>
              <a:rPr lang="en-IN" dirty="0"/>
              <a:t>ticket - Ticket Number</a:t>
            </a:r>
          </a:p>
          <a:p>
            <a:pPr marL="0" indent="0">
              <a:buNone/>
            </a:pPr>
            <a:r>
              <a:rPr lang="en-IN" dirty="0"/>
              <a:t>fare - Passenger Fare</a:t>
            </a:r>
          </a:p>
          <a:p>
            <a:pPr marL="0" indent="0">
              <a:buNone/>
            </a:pPr>
            <a:r>
              <a:rPr lang="en-IN" dirty="0"/>
              <a:t>cabin - Cabin</a:t>
            </a:r>
          </a:p>
          <a:p>
            <a:pPr marL="0" indent="0">
              <a:buNone/>
            </a:pPr>
            <a:r>
              <a:rPr lang="en-US" dirty="0"/>
              <a:t>embarked - Port of Embarkation (C = Cherbourg; Q = Queenstown; S = Southampton)</a:t>
            </a:r>
          </a:p>
          <a:p>
            <a:pPr marL="0" indent="0">
              <a:buNone/>
            </a:pPr>
            <a:r>
              <a:rPr lang="en-IN" dirty="0"/>
              <a:t>boat - Lifeboat (if survived)</a:t>
            </a:r>
          </a:p>
          <a:p>
            <a:pPr marL="0" indent="0">
              <a:buNone/>
            </a:pPr>
            <a:r>
              <a:rPr lang="en-US" dirty="0"/>
              <a:t>body - Body number (if did not survive and body was recovered)</a:t>
            </a:r>
          </a:p>
        </p:txBody>
      </p:sp>
    </p:spTree>
    <p:extLst>
      <p:ext uri="{BB962C8B-B14F-4D97-AF65-F5344CB8AC3E}">
        <p14:creationId xmlns:p14="http://schemas.microsoft.com/office/powerpoint/2010/main" val="307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CEF1-6279-4CBE-9ADA-512291D2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5E87-7881-47F9-BF68-1BAFD079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253330"/>
            <a:ext cx="10803988" cy="560466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7200" dirty="0"/>
              <a:t>Port of Embarkation</a:t>
            </a:r>
          </a:p>
          <a:p>
            <a:pPr marL="0" indent="0">
              <a:buNone/>
            </a:pPr>
            <a:r>
              <a:rPr lang="en-US" sz="7200" dirty="0"/>
              <a:t>1</a:t>
            </a:r>
            <a:r>
              <a:rPr lang="en-US" sz="7200" baseline="30000" dirty="0"/>
              <a:t>st</a:t>
            </a:r>
            <a:r>
              <a:rPr lang="en-US" sz="7200" dirty="0"/>
              <a:t> Class</a:t>
            </a:r>
          </a:p>
          <a:p>
            <a:pPr marL="0" indent="0">
              <a:buNone/>
            </a:pPr>
            <a:endParaRPr lang="en-US" sz="7200" dirty="0"/>
          </a:p>
          <a:p>
            <a:pPr lvl="1"/>
            <a:r>
              <a:rPr lang="en-US" sz="7200" dirty="0"/>
              <a:t>There are 102 passengers in 1</a:t>
            </a:r>
            <a:r>
              <a:rPr lang="en-US" sz="7200" baseline="30000" dirty="0"/>
              <a:t>st</a:t>
            </a:r>
            <a:r>
              <a:rPr lang="en-US" sz="7200" dirty="0"/>
              <a:t> class from Cherbourg on Titanic</a:t>
            </a:r>
          </a:p>
          <a:p>
            <a:pPr lvl="3"/>
            <a:r>
              <a:rPr lang="en-US" sz="7200" dirty="0"/>
              <a:t>50 female and 52 males</a:t>
            </a:r>
          </a:p>
          <a:p>
            <a:pPr lvl="1"/>
            <a:r>
              <a:rPr lang="en-US" sz="7200" dirty="0"/>
              <a:t>There are 3 passengers in 1</a:t>
            </a:r>
            <a:r>
              <a:rPr lang="en-US" sz="7200" baseline="30000" dirty="0"/>
              <a:t>st</a:t>
            </a:r>
            <a:r>
              <a:rPr lang="en-US" sz="7200" dirty="0"/>
              <a:t> class from Queenstown on Titanic</a:t>
            </a:r>
          </a:p>
          <a:p>
            <a:pPr lvl="3"/>
            <a:r>
              <a:rPr lang="en-US" sz="7200" dirty="0"/>
              <a:t>2 females and 1 males</a:t>
            </a:r>
          </a:p>
          <a:p>
            <a:pPr lvl="1"/>
            <a:r>
              <a:rPr lang="en-US" sz="7200" dirty="0"/>
              <a:t>There are 135 passengers in 1</a:t>
            </a:r>
            <a:r>
              <a:rPr lang="en-US" sz="7200" baseline="30000" dirty="0"/>
              <a:t>st</a:t>
            </a:r>
            <a:r>
              <a:rPr lang="en-US" sz="7200" dirty="0"/>
              <a:t> class from Southampton on Titanic</a:t>
            </a:r>
          </a:p>
          <a:p>
            <a:pPr lvl="3"/>
            <a:r>
              <a:rPr lang="en-US" sz="7200" dirty="0"/>
              <a:t>43 female and 92 males</a:t>
            </a:r>
          </a:p>
          <a:p>
            <a:pPr lvl="1"/>
            <a:endParaRPr lang="en-US" dirty="0"/>
          </a:p>
          <a:p>
            <a:r>
              <a:rPr lang="en-US" sz="7200" dirty="0"/>
              <a:t>2</a:t>
            </a:r>
            <a:r>
              <a:rPr lang="en-US" sz="7200" baseline="30000" dirty="0"/>
              <a:t>nd</a:t>
            </a:r>
            <a:r>
              <a:rPr lang="en-US" sz="7200" dirty="0"/>
              <a:t> Class</a:t>
            </a:r>
          </a:p>
          <a:p>
            <a:endParaRPr lang="en-US" sz="6700" dirty="0"/>
          </a:p>
          <a:p>
            <a:pPr lvl="1"/>
            <a:r>
              <a:rPr lang="en-US" sz="6700" dirty="0"/>
              <a:t>There are 21 passengers in 2</a:t>
            </a:r>
            <a:r>
              <a:rPr lang="en-US" sz="6700" baseline="30000" dirty="0"/>
              <a:t>nd</a:t>
            </a:r>
            <a:r>
              <a:rPr lang="en-US" sz="6700" dirty="0"/>
              <a:t> class from Cherbourg  on Titanic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sz="6700" dirty="0"/>
              <a:t>		14 female and 7 males</a:t>
            </a:r>
          </a:p>
          <a:p>
            <a:pPr marL="457200" lvl="1" indent="0">
              <a:buNone/>
            </a:pPr>
            <a:r>
              <a:rPr lang="en-US" sz="6700" dirty="0"/>
              <a:t>      There are 7 passengers in 2</a:t>
            </a:r>
            <a:r>
              <a:rPr lang="en-US" sz="6700" baseline="30000" dirty="0"/>
              <a:t>nd</a:t>
            </a:r>
            <a:r>
              <a:rPr lang="en-US" sz="6700" dirty="0"/>
              <a:t> class from Queenstown on Titanic</a:t>
            </a:r>
          </a:p>
          <a:p>
            <a:pPr marL="457200" lvl="1" indent="0">
              <a:buNone/>
            </a:pPr>
            <a:r>
              <a:rPr lang="en-US" sz="6700" dirty="0"/>
              <a:t>		2 female and 5 males</a:t>
            </a:r>
          </a:p>
          <a:p>
            <a:pPr marL="457200" lvl="1" indent="0">
              <a:buNone/>
            </a:pPr>
            <a:r>
              <a:rPr lang="en-US" sz="6700" dirty="0"/>
              <a:t>    There are 178 passengers in 2</a:t>
            </a:r>
            <a:r>
              <a:rPr lang="en-US" sz="6700" baseline="30000" dirty="0"/>
              <a:t>nd</a:t>
            </a:r>
            <a:r>
              <a:rPr lang="en-US" sz="6700" dirty="0"/>
              <a:t> class from Southampton on Titanic</a:t>
            </a:r>
          </a:p>
          <a:p>
            <a:pPr marL="457200" lvl="1" indent="0">
              <a:buNone/>
            </a:pPr>
            <a:r>
              <a:rPr lang="en-US" sz="6700" dirty="0"/>
              <a:t>		52 females and 126 males</a:t>
            </a:r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r>
              <a:rPr lang="en-US" sz="6700" dirty="0"/>
              <a:t>		</a:t>
            </a:r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endParaRPr lang="en-US" sz="6700" dirty="0"/>
          </a:p>
          <a:p>
            <a:pPr marL="457200" lvl="1" indent="0">
              <a:buNone/>
            </a:pPr>
            <a:r>
              <a:rPr lang="en-US" dirty="0"/>
              <a:t>   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 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0011-4935-4BE5-A34F-0255F34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E56D-1FD6-4CCD-B277-EAFC5E50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Class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There are 73 passengers in 3</a:t>
            </a:r>
            <a:r>
              <a:rPr lang="en-US" sz="1800" baseline="30000" dirty="0"/>
              <a:t>rd</a:t>
            </a:r>
            <a:r>
              <a:rPr lang="en-US" sz="1800" dirty="0"/>
              <a:t> class from Cherbourg on Titanic </a:t>
            </a:r>
          </a:p>
          <a:p>
            <a:pPr marL="0" indent="0">
              <a:buNone/>
            </a:pPr>
            <a:r>
              <a:rPr lang="en-US" sz="1800" dirty="0"/>
              <a:t>			14 females and 59 males</a:t>
            </a:r>
          </a:p>
          <a:p>
            <a:pPr marL="0" indent="0">
              <a:buNone/>
            </a:pPr>
            <a:r>
              <a:rPr lang="en-US" sz="1800" dirty="0"/>
              <a:t>          There are 104 passengers in 3</a:t>
            </a:r>
            <a:r>
              <a:rPr lang="en-US" sz="1800" baseline="30000" dirty="0"/>
              <a:t>rd</a:t>
            </a:r>
            <a:r>
              <a:rPr lang="en-US" sz="1800" dirty="0"/>
              <a:t> class from Queenstown on Titanic</a:t>
            </a:r>
          </a:p>
          <a:p>
            <a:pPr marL="0" indent="0">
              <a:buNone/>
            </a:pPr>
            <a:r>
              <a:rPr lang="en-US" sz="1800" dirty="0"/>
              <a:t>			53 females and 58 males </a:t>
            </a:r>
          </a:p>
          <a:p>
            <a:pPr marL="0" indent="0">
              <a:buNone/>
            </a:pPr>
            <a:r>
              <a:rPr lang="en-US" sz="1800" dirty="0"/>
              <a:t>         There are 377 passengers in 3</a:t>
            </a:r>
            <a:r>
              <a:rPr lang="en-US" sz="1800" baseline="30000" dirty="0"/>
              <a:t>rd</a:t>
            </a:r>
            <a:r>
              <a:rPr lang="en-US" sz="1800" dirty="0"/>
              <a:t> class from Southampton on Titanic</a:t>
            </a:r>
          </a:p>
          <a:p>
            <a:pPr marL="0" indent="0">
              <a:buNone/>
            </a:pPr>
            <a:r>
              <a:rPr lang="en-US" sz="1800" dirty="0"/>
              <a:t>		         68 females and 309 males</a:t>
            </a:r>
          </a:p>
        </p:txBody>
      </p:sp>
    </p:spTree>
    <p:extLst>
      <p:ext uri="{BB962C8B-B14F-4D97-AF65-F5344CB8AC3E}">
        <p14:creationId xmlns:p14="http://schemas.microsoft.com/office/powerpoint/2010/main" val="247743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1981</TotalTime>
  <Words>436</Words>
  <Application>Microsoft Office PowerPoint</Application>
  <PresentationFormat>Widescreen</PresentationFormat>
  <Paragraphs>83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Titanic Analysis</vt:lpstr>
      <vt:lpstr>Preliminary Analysis</vt:lpstr>
      <vt:lpstr>Passenger Class Distribution</vt:lpstr>
      <vt:lpstr>Appendix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Analysis</dc:title>
  <dc:creator>Gatha S</dc:creator>
  <cp:lastModifiedBy>Gatha S</cp:lastModifiedBy>
  <cp:revision>24</cp:revision>
  <dcterms:created xsi:type="dcterms:W3CDTF">2021-05-29T15:46:47Z</dcterms:created>
  <dcterms:modified xsi:type="dcterms:W3CDTF">2021-07-06T13:11:36Z</dcterms:modified>
</cp:coreProperties>
</file>