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7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sz="2400" lang="en-US"/>
              <a:t>:</a:t>
            </a:r>
            <a:r>
              <a:rPr sz="2400" lang="en-US"/>
              <a:t>g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thanjali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Nemmeli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7" name=""/>
          <p:cNvSpPr txBox="1"/>
          <p:nvPr/>
        </p:nvSpPr>
        <p:spPr>
          <a:xfrm>
            <a:off x="1008345" y="2144342"/>
            <a:ext cx="4122352" cy="30251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Excel can be used to analyze employee performance by creating a correlation matrix to identify the most important factors affecting performance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755331" y="2756534"/>
            <a:ext cx="486600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Excel can be used to analyze employee performance by tracking performance over time, identifying areas for improvement, and identifying top performers.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"/>
          <p:cNvSpPr txBox="1"/>
          <p:nvPr/>
        </p:nvSpPr>
        <p:spPr>
          <a:xfrm rot="21600000">
            <a:off x="755331" y="2016168"/>
            <a:ext cx="509082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Personalized development plans: Data analytics can help managers identify strengths and areas for improvement, which can lead to personalized development plans.
Clear goals: Data analytics can help set clear, data-driven goals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1747836" y="2289682"/>
            <a:ext cx="5021648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performance is a measure of how well an employee fulfills their job responsibilities, achieves goals, and contributes to the organization's success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6" name="TextBox 10"/>
          <p:cNvSpPr txBox="1"/>
          <p:nvPr/>
        </p:nvSpPr>
        <p:spPr>
          <a:xfrm>
            <a:off x="739774" y="2458244"/>
            <a:ext cx="6281854" cy="2580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nothing wrong with performance reviews as a process! Performance reviews should be a part of every organization’s operations! We recommend that you should conduct performance reviews as often as once every quarter! In fact, check out our article on performance review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0" name=""/>
          <p:cNvSpPr txBox="1"/>
          <p:nvPr/>
        </p:nvSpPr>
        <p:spPr>
          <a:xfrm>
            <a:off x="1122743" y="2213609"/>
            <a:ext cx="745147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end users of employee performance analysis using Excel are typically company managers and human resources professionals: 
Managers
Use performance analysis to review and rate employee competencies, and to create and finalize review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394644" y="142208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3495675" y="2604134"/>
            <a:ext cx="4097206" cy="38633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Excel is a popular choice for employee performance analysis because it's flexible, accessible, and cost-effective. Here are some things you can do with Excel for employee performance analysis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2" name=""/>
          <p:cNvSpPr txBox="1"/>
          <p:nvPr/>
        </p:nvSpPr>
        <p:spPr>
          <a:xfrm>
            <a:off x="1296167" y="2059424"/>
            <a:ext cx="4683726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dataset: This dataset from Kaggle includes information about employees, such as their training date, training program name, and training outcome.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533650" y="2223282"/>
            <a:ext cx="5031949" cy="344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Way of Working (WoW) describes how individuals work with each other, communicate, make decisions within a team. It combines practices, processes, agreements, shared expectations, ground rules etc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2024-10-04T10:00:09Z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3d049a10d5a74d0ca5879dd869508e23</vt:lpwstr>
  </property>
</Properties>
</file>