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6"/>
  </p:notesMasterIdLst>
  <p:sldIdLst>
    <p:sldId id="257" r:id="rId3"/>
    <p:sldId id="258" r:id="rId4"/>
    <p:sldId id="259" r:id="rId5"/>
    <p:sldId id="260" r:id="rId6"/>
    <p:sldId id="261" r:id="rId7"/>
    <p:sldId id="262" r:id="rId8"/>
    <p:sldId id="274" r:id="rId9"/>
    <p:sldId id="263" r:id="rId10"/>
    <p:sldId id="275" r:id="rId11"/>
    <p:sldId id="276" r:id="rId12"/>
    <p:sldId id="279" r:id="rId13"/>
    <p:sldId id="27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한지호" initials="한" lastIdx="3" clrIdx="0">
    <p:extLst>
      <p:ext uri="{19B8F6BF-5375-455C-9EA6-DF929625EA0E}">
        <p15:presenceInfo xmlns:p15="http://schemas.microsoft.com/office/powerpoint/2012/main" userId="f05db917bace6a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04T00:47:05.118" idx="3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06B4E-81F1-44A4-930F-DFD01CAD4ACD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6929C-3679-4BDA-9650-163030F80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903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자유형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 latinLnBrk="1">
              <a:defRPr lang="ko-KR"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 latinLnBrk="1">
              <a:buNone/>
              <a:defRPr lang="ko-KR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58722" y="6041363"/>
            <a:ext cx="6299252" cy="365125"/>
          </a:xfrm>
        </p:spPr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2017/11/5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 latinLnBrk="1">
              <a:defRPr lang="ko-KR" sz="4400" b="0" cap="none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 latinLnBrk="1">
              <a:buNone/>
              <a:defRPr lang="ko-KR" sz="18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2017/11/5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 latinLnBrk="1">
              <a:defRPr lang="ko-KR" sz="4400" b="0" cap="none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 latinLnBrk="1">
              <a:buNone/>
              <a:defRPr lang="ko-KR" sz="18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23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 latinLnBrk="1">
              <a:buFontTx/>
              <a:buNone/>
              <a:defRPr lang="ko-KR" sz="160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FontTx/>
              <a:buNone/>
              <a:defRPr lang="ko-KR"/>
            </a:lvl2pPr>
            <a:lvl3pPr marL="914400" indent="0" latinLnBrk="1">
              <a:buFontTx/>
              <a:buNone/>
              <a:defRPr lang="ko-KR"/>
            </a:lvl3pPr>
            <a:lvl4pPr marL="1371600" indent="0" latinLnBrk="1">
              <a:buFontTx/>
              <a:buNone/>
              <a:defRPr lang="ko-KR"/>
            </a:lvl4pPr>
            <a:lvl5pPr marL="1828800" indent="0" latinLnBrk="1">
              <a:buFontTx/>
              <a:buNone/>
              <a:defRPr lang="ko-KR"/>
            </a:lvl5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20" name="텍스트 상자 19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1">
              <a:spcBef>
                <a:spcPct val="0"/>
              </a:spcBef>
              <a:buNone/>
              <a:defRPr lang="ko-KR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 latinLnBrk="1">
              <a:defRPr lang="ko-KR">
                <a:solidFill>
                  <a:schemeClr val="tx2"/>
                </a:solidFill>
              </a:defRPr>
            </a:lvl2pPr>
            <a:lvl3pPr latinLnBrk="1">
              <a:defRPr lang="ko-KR">
                <a:solidFill>
                  <a:schemeClr val="tx2"/>
                </a:solidFill>
              </a:defRPr>
            </a:lvl3pPr>
            <a:lvl4pPr latinLnBrk="1">
              <a:defRPr lang="ko-KR">
                <a:solidFill>
                  <a:schemeClr val="tx2"/>
                </a:solidFill>
              </a:defRPr>
            </a:lvl4pPr>
            <a:lvl5pPr latinLnBrk="1">
              <a:defRPr lang="ko-KR">
                <a:solidFill>
                  <a:schemeClr val="tx2"/>
                </a:solidFill>
              </a:defRPr>
            </a:lvl5pPr>
            <a:lvl6pPr latinLnBrk="1">
              <a:defRPr lang="ko-KR">
                <a:solidFill>
                  <a:schemeClr val="tx2"/>
                </a:solidFill>
              </a:defRPr>
            </a:lvl6pPr>
            <a:lvl7pPr latinLnBrk="1">
              <a:defRPr lang="ko-KR">
                <a:solidFill>
                  <a:schemeClr val="tx2"/>
                </a:solidFill>
              </a:defRPr>
            </a:lvl7pPr>
            <a:lvl8pPr latinLnBrk="1">
              <a:defRPr lang="ko-KR">
                <a:solidFill>
                  <a:schemeClr val="tx2"/>
                </a:solidFill>
              </a:defRPr>
            </a:lvl8pPr>
            <a:lvl9pPr latinLnBrk="1">
              <a:defRPr lang="ko-KR">
                <a:solidFill>
                  <a:schemeClr val="tx2"/>
                </a:solidFill>
              </a:defRPr>
            </a:lvl9pPr>
          </a:lstStyle>
          <a:p>
            <a:pPr lvl="0" latinLnBrk="1"/>
            <a:r>
              <a:rPr lang="ko-KR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텍스트 상자 21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lvl="0" latinLnBrk="1">
              <a:spcBef>
                <a:spcPct val="0"/>
              </a:spcBef>
              <a:buNone/>
              <a:defRPr lang="ko-KR"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 latinLnBrk="1">
              <a:defRPr lang="ko-KR">
                <a:solidFill>
                  <a:schemeClr val="tx2"/>
                </a:solidFill>
              </a:defRPr>
            </a:lvl2pPr>
            <a:lvl3pPr latinLnBrk="1">
              <a:defRPr lang="ko-KR">
                <a:solidFill>
                  <a:schemeClr val="tx2"/>
                </a:solidFill>
              </a:defRPr>
            </a:lvl3pPr>
            <a:lvl4pPr latinLnBrk="1">
              <a:defRPr lang="ko-KR">
                <a:solidFill>
                  <a:schemeClr val="tx2"/>
                </a:solidFill>
              </a:defRPr>
            </a:lvl4pPr>
            <a:lvl5pPr latinLnBrk="1">
              <a:defRPr lang="ko-KR">
                <a:solidFill>
                  <a:schemeClr val="tx2"/>
                </a:solidFill>
              </a:defRPr>
            </a:lvl5pPr>
            <a:lvl6pPr latinLnBrk="1">
              <a:defRPr lang="ko-KR">
                <a:solidFill>
                  <a:schemeClr val="tx2"/>
                </a:solidFill>
              </a:defRPr>
            </a:lvl6pPr>
            <a:lvl7pPr latinLnBrk="1">
              <a:defRPr lang="ko-KR">
                <a:solidFill>
                  <a:schemeClr val="tx2"/>
                </a:solidFill>
              </a:defRPr>
            </a:lvl7pPr>
            <a:lvl8pPr latinLnBrk="1">
              <a:defRPr lang="ko-KR">
                <a:solidFill>
                  <a:schemeClr val="tx2"/>
                </a:solidFill>
              </a:defRPr>
            </a:lvl8pPr>
            <a:lvl9pPr latinLnBrk="1">
              <a:defRPr lang="ko-KR">
                <a:solidFill>
                  <a:schemeClr val="tx2"/>
                </a:solidFill>
              </a:defRPr>
            </a:lvl9pPr>
          </a:lstStyle>
          <a:p>
            <a:pPr lvl="0" latinLnBrk="1"/>
            <a:r>
              <a:rPr lang="ko-KR" sz="8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2017/11/5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 latinLnBrk="1">
              <a:defRPr lang="ko-KR" sz="4400" b="0" cap="none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1">
              <a:buNone/>
              <a:defRPr lang="ko-KR" sz="18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2017/11/5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 latinLnBrk="1">
              <a:defRPr lang="ko-KR" sz="4400" b="0" cap="none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1">
              <a:buNone/>
              <a:defRPr lang="ko-KR" sz="180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23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 latinLnBrk="1">
              <a:buFontTx/>
              <a:buNone/>
              <a:defRPr lang="ko-KR" sz="24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FontTx/>
              <a:buNone/>
              <a:defRPr lang="ko-KR"/>
            </a:lvl2pPr>
            <a:lvl3pPr marL="914400" indent="0" latinLnBrk="1">
              <a:buFontTx/>
              <a:buNone/>
              <a:defRPr lang="ko-KR"/>
            </a:lvl3pPr>
            <a:lvl4pPr marL="1371600" indent="0" latinLnBrk="1">
              <a:buFontTx/>
              <a:buNone/>
              <a:defRPr lang="ko-KR"/>
            </a:lvl4pPr>
            <a:lvl5pPr marL="1828800" indent="0" latinLnBrk="1">
              <a:buFontTx/>
              <a:buNone/>
              <a:defRPr lang="ko-KR"/>
            </a:lvl5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24" name="텍스트 상자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1">
              <a:spcBef>
                <a:spcPct val="0"/>
              </a:spcBef>
              <a:buNone/>
              <a:defRPr lang="ko-KR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 latinLnBrk="1">
              <a:defRPr lang="ko-KR">
                <a:solidFill>
                  <a:schemeClr val="tx2"/>
                </a:solidFill>
              </a:defRPr>
            </a:lvl2pPr>
            <a:lvl3pPr latinLnBrk="1">
              <a:defRPr lang="ko-KR">
                <a:solidFill>
                  <a:schemeClr val="tx2"/>
                </a:solidFill>
              </a:defRPr>
            </a:lvl3pPr>
            <a:lvl4pPr latinLnBrk="1">
              <a:defRPr lang="ko-KR">
                <a:solidFill>
                  <a:schemeClr val="tx2"/>
                </a:solidFill>
              </a:defRPr>
            </a:lvl4pPr>
            <a:lvl5pPr latinLnBrk="1">
              <a:defRPr lang="ko-KR">
                <a:solidFill>
                  <a:schemeClr val="tx2"/>
                </a:solidFill>
              </a:defRPr>
            </a:lvl5pPr>
            <a:lvl6pPr latinLnBrk="1">
              <a:defRPr lang="ko-KR">
                <a:solidFill>
                  <a:schemeClr val="tx2"/>
                </a:solidFill>
              </a:defRPr>
            </a:lvl6pPr>
            <a:lvl7pPr latinLnBrk="1">
              <a:defRPr lang="ko-KR">
                <a:solidFill>
                  <a:schemeClr val="tx2"/>
                </a:solidFill>
              </a:defRPr>
            </a:lvl7pPr>
            <a:lvl8pPr latinLnBrk="1">
              <a:defRPr lang="ko-KR">
                <a:solidFill>
                  <a:schemeClr val="tx2"/>
                </a:solidFill>
              </a:defRPr>
            </a:lvl8pPr>
            <a:lvl9pPr latinLnBrk="1">
              <a:defRPr lang="ko-KR">
                <a:solidFill>
                  <a:schemeClr val="tx2"/>
                </a:solidFill>
              </a:defRPr>
            </a:lvl9pPr>
          </a:lstStyle>
          <a:p>
            <a:pPr lvl="0" latinLnBrk="1"/>
            <a:r>
              <a:rPr lang="ko-KR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텍스트 상자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lvl="0" latinLnBrk="1">
              <a:spcBef>
                <a:spcPct val="0"/>
              </a:spcBef>
              <a:buNone/>
              <a:defRPr lang="ko-KR"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 latinLnBrk="1">
              <a:defRPr lang="ko-KR">
                <a:solidFill>
                  <a:schemeClr val="tx2"/>
                </a:solidFill>
              </a:defRPr>
            </a:lvl2pPr>
            <a:lvl3pPr latinLnBrk="1">
              <a:defRPr lang="ko-KR">
                <a:solidFill>
                  <a:schemeClr val="tx2"/>
                </a:solidFill>
              </a:defRPr>
            </a:lvl3pPr>
            <a:lvl4pPr latinLnBrk="1">
              <a:defRPr lang="ko-KR">
                <a:solidFill>
                  <a:schemeClr val="tx2"/>
                </a:solidFill>
              </a:defRPr>
            </a:lvl4pPr>
            <a:lvl5pPr latinLnBrk="1">
              <a:defRPr lang="ko-KR">
                <a:solidFill>
                  <a:schemeClr val="tx2"/>
                </a:solidFill>
              </a:defRPr>
            </a:lvl5pPr>
            <a:lvl6pPr latinLnBrk="1">
              <a:defRPr lang="ko-KR">
                <a:solidFill>
                  <a:schemeClr val="tx2"/>
                </a:solidFill>
              </a:defRPr>
            </a:lvl6pPr>
            <a:lvl7pPr latinLnBrk="1">
              <a:defRPr lang="ko-KR">
                <a:solidFill>
                  <a:schemeClr val="tx2"/>
                </a:solidFill>
              </a:defRPr>
            </a:lvl7pPr>
            <a:lvl8pPr latinLnBrk="1">
              <a:defRPr lang="ko-KR">
                <a:solidFill>
                  <a:schemeClr val="tx2"/>
                </a:solidFill>
              </a:defRPr>
            </a:lvl8pPr>
            <a:lvl9pPr latinLnBrk="1">
              <a:defRPr lang="ko-KR">
                <a:solidFill>
                  <a:schemeClr val="tx2"/>
                </a:solidFill>
              </a:defRPr>
            </a:lvl9pPr>
          </a:lstStyle>
          <a:p>
            <a:pPr lvl="0" latinLnBrk="1"/>
            <a:r>
              <a:rPr lang="ko-KR" sz="8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2017/11/5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 latinLnBrk="1">
              <a:defRPr lang="ko-KR" sz="4400" b="0" cap="none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1">
              <a:buNone/>
              <a:defRPr lang="ko-KR" sz="180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23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 latinLnBrk="1">
              <a:buFontTx/>
              <a:buNone/>
              <a:defRPr lang="ko-KR" sz="2400">
                <a:solidFill>
                  <a:schemeClr val="accent1"/>
                </a:solidFill>
                <a:ea typeface="맑은 고딕" panose="020B0503020000020004" pitchFamily="50" charset="-127"/>
              </a:defRPr>
            </a:lvl1pPr>
            <a:lvl2pPr marL="457200" indent="0" latinLnBrk="1">
              <a:buFontTx/>
              <a:buNone/>
              <a:defRPr lang="ko-KR"/>
            </a:lvl2pPr>
            <a:lvl3pPr marL="914400" indent="0" latinLnBrk="1">
              <a:buFontTx/>
              <a:buNone/>
              <a:defRPr lang="ko-KR"/>
            </a:lvl3pPr>
            <a:lvl4pPr marL="1371600" indent="0" latinLnBrk="1">
              <a:buFontTx/>
              <a:buNone/>
              <a:defRPr lang="ko-KR"/>
            </a:lvl4pPr>
            <a:lvl5pPr marL="1828800" indent="0" latinLnBrk="1">
              <a:buFontTx/>
              <a:buNone/>
              <a:defRPr lang="ko-KR"/>
            </a:lvl5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2017/11/5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vert"/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2017/11/5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vert" anchor="ctr"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vert"/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2017/11/5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latinLnBrk="1">
              <a:defRPr lang="ko-KR" sz="360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2017/11/5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 latinLnBrk="1">
              <a:defRPr lang="ko-KR" sz="4000" b="0" cap="none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 latinLnBrk="1">
              <a:buNone/>
              <a:defRPr lang="ko-KR" sz="200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2017/11/5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2017/11/5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1">
              <a:defRPr lang="ko-KR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 latinLnBrk="1">
              <a:buNone/>
              <a:defRPr lang="ko-KR" sz="2400" b="0"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 latinLnBrk="1">
              <a:buNone/>
              <a:defRPr lang="ko-KR" sz="2400" b="0"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2017/11/5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2017/11/5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2017/11/5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 latinLnBrk="1">
              <a:defRPr lang="ko-KR" sz="200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 latinLnBrk="1">
              <a:buNone/>
              <a:defRPr lang="ko-KR" sz="1400">
                <a:ea typeface="맑은 고딕" panose="020B0503020000020004" pitchFamily="50" charset="-127"/>
              </a:defRPr>
            </a:lvl1pPr>
            <a:lvl2pPr marL="457063" indent="0" latinLnBrk="1">
              <a:buNone/>
              <a:defRPr lang="ko-KR" sz="1400"/>
            </a:lvl2pPr>
            <a:lvl3pPr marL="914126" indent="0" latinLnBrk="1">
              <a:buNone/>
              <a:defRPr lang="ko-KR" sz="1200"/>
            </a:lvl3pPr>
            <a:lvl4pPr marL="1371189" indent="0" latinLnBrk="1">
              <a:buNone/>
              <a:defRPr lang="ko-KR" sz="1000"/>
            </a:lvl4pPr>
            <a:lvl5pPr marL="1828251" indent="0" latinLnBrk="1">
              <a:buNone/>
              <a:defRPr lang="ko-KR" sz="1000"/>
            </a:lvl5pPr>
            <a:lvl6pPr marL="2285314" indent="0" latinLnBrk="1">
              <a:buNone/>
              <a:defRPr lang="ko-KR" sz="1000"/>
            </a:lvl6pPr>
            <a:lvl7pPr marL="2742377" indent="0" latinLnBrk="1">
              <a:buNone/>
              <a:defRPr lang="ko-KR" sz="1000"/>
            </a:lvl7pPr>
            <a:lvl8pPr marL="3199440" indent="0" latinLnBrk="1">
              <a:buNone/>
              <a:defRPr lang="ko-KR" sz="1000"/>
            </a:lvl8pPr>
            <a:lvl9pPr marL="3656503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2017/11/5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 latinLnBrk="1">
              <a:defRPr lang="ko-KR" sz="2400" b="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 latinLnBrk="1">
              <a:buNone/>
              <a:defRPr lang="ko-KR" sz="1600"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 latinLnBrk="1">
              <a:buNone/>
              <a:defRPr lang="ko-KR" sz="1200"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2017/11/5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7399148" y="3689879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ko-KR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 altLang="ko-KR" dirty="0"/>
              <a:t>마스터 텍스트 스타일을 편집합니다</a:t>
            </a:r>
          </a:p>
          <a:p>
            <a:pPr lvl="1" latinLnBrk="1"/>
            <a:r>
              <a:rPr lang="ko-KR" altLang="ko-KR" dirty="0"/>
              <a:t>둘째 수준</a:t>
            </a:r>
          </a:p>
          <a:p>
            <a:pPr lvl="2" latinLnBrk="1"/>
            <a:r>
              <a:rPr lang="ko-KR" altLang="ko-KR" dirty="0"/>
              <a:t>셋째 수준</a:t>
            </a:r>
          </a:p>
          <a:p>
            <a:pPr lvl="3" latinLnBrk="1"/>
            <a:r>
              <a:rPr lang="ko-KR" altLang="ko-KR" dirty="0"/>
              <a:t>넷째 수준</a:t>
            </a:r>
          </a:p>
          <a:p>
            <a:pPr lvl="4" latinLnBrk="1"/>
            <a:r>
              <a:rPr lang="ko-KR" altLang="ko-KR" dirty="0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2017/11/5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</a:lstStyle>
          <a:p>
            <a:fld id="{DEC7A5AD-5AEC-42D0-A3BE-F46B405763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ea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사각형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KotlinWebDemo</a:t>
            </a:r>
            <a:endParaRPr lang="ko-KR" dirty="0"/>
          </a:p>
        </p:txBody>
      </p:sp>
      <p:sp>
        <p:nvSpPr>
          <p:cNvPr id="89097" name="사각형 9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한지호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387950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사각형 3"/>
          <p:cNvSpPr>
            <a:spLocks noGrp="1" noChangeArrowheads="1"/>
          </p:cNvSpPr>
          <p:nvPr>
            <p:ph idx="1"/>
          </p:nvPr>
        </p:nvSpPr>
        <p:spPr>
          <a:xfrm>
            <a:off x="677511" y="1679326"/>
            <a:ext cx="4611571" cy="3880773"/>
          </a:xfrm>
        </p:spPr>
        <p:txBody>
          <a:bodyPr/>
          <a:lstStyle/>
          <a:p>
            <a:r>
              <a:rPr lang="en-US" altLang="ko-KR" dirty="0"/>
              <a:t>Service </a:t>
            </a:r>
            <a:r>
              <a:rPr lang="ko-KR" altLang="en-US" dirty="0"/>
              <a:t>단 구성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F5B18D3-A530-4810-AA0D-690CAB4ED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872691"/>
          </a:xfrm>
        </p:spPr>
        <p:txBody>
          <a:bodyPr/>
          <a:lstStyle/>
          <a:p>
            <a:r>
              <a:rPr lang="ko-KR" altLang="en-US" dirty="0"/>
              <a:t>소스구성</a:t>
            </a:r>
          </a:p>
        </p:txBody>
      </p:sp>
      <p:sp>
        <p:nvSpPr>
          <p:cNvPr id="10" name="사각형 3">
            <a:extLst>
              <a:ext uri="{FF2B5EF4-FFF2-40B4-BE49-F238E27FC236}">
                <a16:creationId xmlns:a16="http://schemas.microsoft.com/office/drawing/2014/main" id="{A9E59CCA-181C-45F0-ABAB-F37699AA89BF}"/>
              </a:ext>
            </a:extLst>
          </p:cNvPr>
          <p:cNvSpPr txBox="1">
            <a:spLocks noChangeArrowheads="1"/>
          </p:cNvSpPr>
          <p:nvPr/>
        </p:nvSpPr>
        <p:spPr>
          <a:xfrm>
            <a:off x="6629132" y="1679325"/>
            <a:ext cx="461157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ko-KR" dirty="0"/>
          </a:p>
          <a:p>
            <a:endParaRPr lang="ko-KR" dirty="0"/>
          </a:p>
        </p:txBody>
      </p:sp>
      <p:sp>
        <p:nvSpPr>
          <p:cNvPr id="12" name="사각형 3">
            <a:extLst>
              <a:ext uri="{FF2B5EF4-FFF2-40B4-BE49-F238E27FC236}">
                <a16:creationId xmlns:a16="http://schemas.microsoft.com/office/drawing/2014/main" id="{A4963CE7-239D-4808-9D22-C1D9E608633C}"/>
              </a:ext>
            </a:extLst>
          </p:cNvPr>
          <p:cNvSpPr txBox="1">
            <a:spLocks noChangeArrowheads="1"/>
          </p:cNvSpPr>
          <p:nvPr/>
        </p:nvSpPr>
        <p:spPr>
          <a:xfrm>
            <a:off x="5785972" y="399164"/>
            <a:ext cx="4611571" cy="4883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myBatis</a:t>
            </a:r>
            <a:r>
              <a:rPr lang="en-US" altLang="ko-KR" dirty="0"/>
              <a:t> mapper</a:t>
            </a:r>
            <a:r>
              <a:rPr lang="ko-KR" altLang="en-US" dirty="0"/>
              <a:t> 구성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Mapper SQL  </a:t>
            </a:r>
            <a:r>
              <a:rPr lang="ko-KR" altLang="en-US" dirty="0"/>
              <a:t>구성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Mapper Scan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Font typeface="Wingdings 3" charset="2"/>
              <a:buNone/>
            </a:pPr>
            <a:endParaRPr lang="en-US" altLang="ko-KR" dirty="0"/>
          </a:p>
          <a:p>
            <a:endParaRPr lang="ko-KR" dirty="0"/>
          </a:p>
        </p:txBody>
      </p:sp>
      <p:pic>
        <p:nvPicPr>
          <p:cNvPr id="6" name="그림 5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31F81CD9-C744-4D0A-88AD-1D2B14BE83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11" y="2103122"/>
            <a:ext cx="2373697" cy="1568732"/>
          </a:xfrm>
          <a:prstGeom prst="rect">
            <a:avLst/>
          </a:prstGeom>
        </p:spPr>
      </p:pic>
      <p:pic>
        <p:nvPicPr>
          <p:cNvPr id="8" name="그림 7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9181A861-0BF2-483D-8AAB-920FF361C4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11" y="4006994"/>
            <a:ext cx="2793034" cy="24972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ED7F6B3-3387-445D-8266-0FDCD8B6AF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270" y="866162"/>
            <a:ext cx="2564118" cy="173222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C5AA1C0-84EB-4759-A3D2-FAA032633A0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426" y="3187675"/>
            <a:ext cx="5324375" cy="134048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C75F042-C965-436E-91E3-2FD12E6847C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972" y="5160857"/>
            <a:ext cx="3124458" cy="144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94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사각형 3"/>
          <p:cNvSpPr>
            <a:spLocks noGrp="1" noChangeArrowheads="1"/>
          </p:cNvSpPr>
          <p:nvPr>
            <p:ph idx="1"/>
          </p:nvPr>
        </p:nvSpPr>
        <p:spPr>
          <a:xfrm>
            <a:off x="677511" y="1679326"/>
            <a:ext cx="4611571" cy="3880773"/>
          </a:xfrm>
        </p:spPr>
        <p:txBody>
          <a:bodyPr/>
          <a:lstStyle/>
          <a:p>
            <a:r>
              <a:rPr lang="en-US" altLang="ko-KR" dirty="0" err="1"/>
              <a:t>Jsp</a:t>
            </a:r>
            <a:r>
              <a:rPr lang="ko-KR" altLang="en-US" dirty="0"/>
              <a:t> </a:t>
            </a:r>
            <a:r>
              <a:rPr lang="en-US" altLang="ko-KR" dirty="0"/>
              <a:t>view </a:t>
            </a:r>
            <a:r>
              <a:rPr lang="ko-KR" altLang="en-US" dirty="0"/>
              <a:t>폴더</a:t>
            </a:r>
            <a:endParaRPr lang="en-US" altLang="ko-KR" dirty="0"/>
          </a:p>
          <a:p>
            <a:endParaRPr 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F5B18D3-A530-4810-AA0D-690CAB4ED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872691"/>
          </a:xfrm>
        </p:spPr>
        <p:txBody>
          <a:bodyPr/>
          <a:lstStyle/>
          <a:p>
            <a:r>
              <a:rPr lang="ko-KR" altLang="en-US" dirty="0"/>
              <a:t>소스구성</a:t>
            </a:r>
          </a:p>
        </p:txBody>
      </p:sp>
      <p:sp>
        <p:nvSpPr>
          <p:cNvPr id="10" name="사각형 3">
            <a:extLst>
              <a:ext uri="{FF2B5EF4-FFF2-40B4-BE49-F238E27FC236}">
                <a16:creationId xmlns:a16="http://schemas.microsoft.com/office/drawing/2014/main" id="{A9E59CCA-181C-45F0-ABAB-F37699AA89BF}"/>
              </a:ext>
            </a:extLst>
          </p:cNvPr>
          <p:cNvSpPr txBox="1">
            <a:spLocks noChangeArrowheads="1"/>
          </p:cNvSpPr>
          <p:nvPr/>
        </p:nvSpPr>
        <p:spPr>
          <a:xfrm>
            <a:off x="6629132" y="1679325"/>
            <a:ext cx="461157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ko-KR" dirty="0"/>
          </a:p>
          <a:p>
            <a:endParaRPr lang="ko-KR" dirty="0"/>
          </a:p>
        </p:txBody>
      </p:sp>
      <p:sp>
        <p:nvSpPr>
          <p:cNvPr id="12" name="사각형 3">
            <a:extLst>
              <a:ext uri="{FF2B5EF4-FFF2-40B4-BE49-F238E27FC236}">
                <a16:creationId xmlns:a16="http://schemas.microsoft.com/office/drawing/2014/main" id="{A4963CE7-239D-4808-9D22-C1D9E608633C}"/>
              </a:ext>
            </a:extLst>
          </p:cNvPr>
          <p:cNvSpPr txBox="1">
            <a:spLocks noChangeArrowheads="1"/>
          </p:cNvSpPr>
          <p:nvPr/>
        </p:nvSpPr>
        <p:spPr>
          <a:xfrm>
            <a:off x="5785972" y="399164"/>
            <a:ext cx="4611571" cy="4883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구동화면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Font typeface="Wingdings 3" charset="2"/>
              <a:buNone/>
            </a:pPr>
            <a:endParaRPr lang="en-US" altLang="ko-KR" dirty="0"/>
          </a:p>
          <a:p>
            <a:endParaRPr lang="ko-KR" dirty="0"/>
          </a:p>
        </p:txBody>
      </p:sp>
      <p:pic>
        <p:nvPicPr>
          <p:cNvPr id="4" name="그림 3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199A7F25-CBA6-4818-A1C8-AE0AD0445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225" y="2345634"/>
            <a:ext cx="3016751" cy="2937014"/>
          </a:xfrm>
          <a:prstGeom prst="rect">
            <a:avLst/>
          </a:prstGeom>
        </p:spPr>
      </p:pic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4AD2DF4-4565-47B4-88DB-B28E3485C8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88" y="1416326"/>
            <a:ext cx="6917989" cy="204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48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F0032B-9484-4177-B312-4DC7480C0F46}"/>
              </a:ext>
            </a:extLst>
          </p:cNvPr>
          <p:cNvSpPr txBox="1"/>
          <p:nvPr/>
        </p:nvSpPr>
        <p:spPr>
          <a:xfrm>
            <a:off x="1242391" y="2564296"/>
            <a:ext cx="98596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accent6">
                    <a:lumMod val="75000"/>
                  </a:schemeClr>
                </a:solidFill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2030147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사각형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느낀점</a:t>
            </a:r>
            <a:endParaRPr lang="ko-KR" dirty="0"/>
          </a:p>
        </p:txBody>
      </p:sp>
      <p:sp>
        <p:nvSpPr>
          <p:cNvPr id="100355" name="사각형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Springboot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spring</a:t>
            </a:r>
            <a:r>
              <a:rPr lang="ko-KR" altLang="en-US" dirty="0"/>
              <a:t>에 비해 구성이 용이</a:t>
            </a:r>
            <a:endParaRPr lang="en-US" altLang="ko-KR" dirty="0"/>
          </a:p>
          <a:p>
            <a:r>
              <a:rPr lang="en-US" altLang="ko-KR" dirty="0"/>
              <a:t>Gradle</a:t>
            </a:r>
            <a:r>
              <a:rPr lang="ko-KR" altLang="en-US" dirty="0"/>
              <a:t> 은 </a:t>
            </a:r>
            <a:r>
              <a:rPr lang="en-US" altLang="ko-KR" dirty="0"/>
              <a:t>maven</a:t>
            </a:r>
            <a:r>
              <a:rPr lang="ko-KR" altLang="en-US" dirty="0"/>
              <a:t>과 </a:t>
            </a:r>
            <a:r>
              <a:rPr lang="en-US" altLang="ko-KR" dirty="0"/>
              <a:t>ant</a:t>
            </a:r>
            <a:r>
              <a:rPr lang="ko-KR" altLang="en-US" dirty="0"/>
              <a:t>의 장점을 취하고</a:t>
            </a:r>
            <a:r>
              <a:rPr lang="en-US" altLang="ko-KR" dirty="0"/>
              <a:t>, </a:t>
            </a:r>
            <a:r>
              <a:rPr lang="en-US" altLang="ko-KR" dirty="0" err="1"/>
              <a:t>grooby</a:t>
            </a:r>
            <a:r>
              <a:rPr lang="ko-KR" altLang="en-US" dirty="0"/>
              <a:t>로 구현이 가능하게 하여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동적인 구성이 가능함</a:t>
            </a:r>
            <a:endParaRPr lang="en-US" altLang="ko-KR" dirty="0"/>
          </a:p>
          <a:p>
            <a:r>
              <a:rPr lang="en-US" altLang="ko-KR" dirty="0" err="1"/>
              <a:t>Kotlin</a:t>
            </a:r>
            <a:r>
              <a:rPr lang="ko-KR" altLang="en-US" dirty="0"/>
              <a:t>을 구성을 하여도 </a:t>
            </a:r>
            <a:r>
              <a:rPr lang="en-US" altLang="ko-KR" dirty="0"/>
              <a:t>Annotation</a:t>
            </a:r>
            <a:r>
              <a:rPr lang="ko-KR" altLang="en-US" dirty="0"/>
              <a:t>등 의존성 설정이 모두 가능하고</a:t>
            </a:r>
            <a:r>
              <a:rPr lang="en-US" altLang="ko-KR" dirty="0"/>
              <a:t>, 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같은 </a:t>
            </a:r>
            <a:r>
              <a:rPr lang="en-US" altLang="ko-KR" dirty="0"/>
              <a:t>spring </a:t>
            </a:r>
            <a:r>
              <a:rPr lang="ko-KR" altLang="en-US" dirty="0"/>
              <a:t>이 아닌 외부 프레임워크도 모두 연결이 가능하다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Resource &gt; template </a:t>
            </a:r>
            <a:r>
              <a:rPr lang="ko-KR" altLang="en-US" dirty="0"/>
              <a:t>밑에서 특정 </a:t>
            </a:r>
            <a:r>
              <a:rPr lang="en-US" altLang="ko-KR" dirty="0" err="1"/>
              <a:t>thymeleaf</a:t>
            </a:r>
            <a:r>
              <a:rPr lang="en-US" altLang="ko-KR" dirty="0"/>
              <a:t> </a:t>
            </a:r>
            <a:r>
              <a:rPr lang="ko-KR" altLang="en-US" dirty="0"/>
              <a:t>등의 템플릿의 구성이 용이하나</a:t>
            </a:r>
            <a:r>
              <a:rPr lang="en-US" altLang="ko-KR" dirty="0"/>
              <a:t>, </a:t>
            </a:r>
            <a:r>
              <a:rPr lang="ko-KR" altLang="en-US" dirty="0"/>
              <a:t>기본적으로 </a:t>
            </a:r>
            <a:r>
              <a:rPr lang="en-US" altLang="ko-KR" dirty="0" err="1"/>
              <a:t>jsp</a:t>
            </a:r>
            <a:r>
              <a:rPr lang="ko-KR" altLang="en-US" dirty="0"/>
              <a:t>를 지원하지 않으므로 관련 컴파일 의존성을 작성해줘야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내장 </a:t>
            </a:r>
            <a:r>
              <a:rPr lang="en-US" altLang="ko-KR" dirty="0" err="1"/>
              <a:t>embeded</a:t>
            </a:r>
            <a:r>
              <a:rPr lang="en-US" altLang="ko-KR" dirty="0"/>
              <a:t> tomcat</a:t>
            </a:r>
            <a:r>
              <a:rPr lang="ko-KR" altLang="en-US" dirty="0"/>
              <a:t> 으로 작동하지 않고</a:t>
            </a:r>
            <a:r>
              <a:rPr lang="en-US" altLang="ko-KR" dirty="0"/>
              <a:t>, </a:t>
            </a:r>
            <a:r>
              <a:rPr lang="ko-KR" altLang="en-US" dirty="0"/>
              <a:t>외부 어플리케이션 서버로 </a:t>
            </a:r>
            <a:r>
              <a:rPr lang="ko-KR" altLang="en-US" dirty="0" err="1"/>
              <a:t>구동할경우</a:t>
            </a:r>
            <a:r>
              <a:rPr lang="ko-KR" altLang="en-US" dirty="0"/>
              <a:t> </a:t>
            </a:r>
            <a:r>
              <a:rPr lang="en-US" altLang="ko-KR" dirty="0"/>
              <a:t>war</a:t>
            </a:r>
            <a:r>
              <a:rPr lang="ko-KR" altLang="en-US" dirty="0"/>
              <a:t>로 </a:t>
            </a:r>
            <a:r>
              <a:rPr lang="en-US" altLang="ko-KR" dirty="0"/>
              <a:t>deploy </a:t>
            </a:r>
            <a:r>
              <a:rPr lang="ko-KR" altLang="en-US" dirty="0"/>
              <a:t>하기 위해 추가 설정이 필요함</a:t>
            </a:r>
            <a:r>
              <a:rPr lang="en-US" altLang="ko-KR" dirty="0"/>
              <a:t>.</a:t>
            </a:r>
          </a:p>
          <a:p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563582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사각형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ko-KR" dirty="0"/>
          </a:p>
        </p:txBody>
      </p:sp>
      <p:sp>
        <p:nvSpPr>
          <p:cNvPr id="86019" name="사각형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Tool,framework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  <a:endParaRPr lang="ko-KR" altLang="ko-KR" dirty="0"/>
          </a:p>
          <a:p>
            <a:r>
              <a:rPr lang="ko-KR" altLang="en-US" dirty="0"/>
              <a:t>프로젝트 구성</a:t>
            </a:r>
            <a:endParaRPr lang="ko-KR" dirty="0"/>
          </a:p>
          <a:p>
            <a:r>
              <a:rPr lang="ko-KR" altLang="en-US" dirty="0"/>
              <a:t>소스 구성</a:t>
            </a:r>
            <a:endParaRPr lang="en-US" altLang="ko-KR" dirty="0"/>
          </a:p>
          <a:p>
            <a:r>
              <a:rPr lang="ko-KR" altLang="en-US" dirty="0"/>
              <a:t>시연</a:t>
            </a:r>
            <a:endParaRPr lang="en-US" altLang="ko-KR" dirty="0"/>
          </a:p>
          <a:p>
            <a:r>
              <a:rPr lang="ko-KR" altLang="en-US" dirty="0" err="1"/>
              <a:t>느낀점</a:t>
            </a:r>
            <a:endParaRPr lang="en-US" altLang="ko-KR" dirty="0"/>
          </a:p>
          <a:p>
            <a:pPr marL="0" indent="0">
              <a:buNone/>
            </a:pP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45056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사각형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Tool , framework </a:t>
            </a:r>
            <a:r>
              <a:rPr lang="ko-KR" altLang="en-US" dirty="0"/>
              <a:t>소개</a:t>
            </a:r>
            <a:endParaRPr lang="ko-KR" altLang="ko-KR" dirty="0"/>
          </a:p>
        </p:txBody>
      </p:sp>
      <p:sp>
        <p:nvSpPr>
          <p:cNvPr id="91139" name="사각형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IntelliJ &lt;IDE&gt;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en-US" altLang="ko-KR" dirty="0" err="1"/>
              <a:t>JetBrains</a:t>
            </a:r>
            <a:r>
              <a:rPr lang="en-US" altLang="ko-KR" dirty="0"/>
              <a:t> </a:t>
            </a:r>
            <a:r>
              <a:rPr lang="ko-KR" altLang="en-US" dirty="0"/>
              <a:t>사의 유료 </a:t>
            </a:r>
            <a:r>
              <a:rPr lang="en-US" altLang="ko-KR" dirty="0"/>
              <a:t>IDE </a:t>
            </a:r>
            <a:r>
              <a:rPr lang="ko-KR" altLang="en-US" dirty="0"/>
              <a:t>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간단한 설정으로 </a:t>
            </a:r>
            <a:r>
              <a:rPr lang="ko-KR" altLang="en-US" dirty="0" err="1"/>
              <a:t>스프링부트</a:t>
            </a:r>
            <a:r>
              <a:rPr lang="ko-KR" altLang="en-US" dirty="0"/>
              <a:t> 및 </a:t>
            </a:r>
            <a:r>
              <a:rPr lang="ko-KR" altLang="en-US" dirty="0" err="1"/>
              <a:t>코틀린</a:t>
            </a:r>
            <a:r>
              <a:rPr lang="ko-KR" altLang="en-US" dirty="0"/>
              <a:t> 코드를 </a:t>
            </a:r>
            <a:r>
              <a:rPr lang="ko-KR" altLang="en-US" dirty="0" err="1"/>
              <a:t>사용할수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SpringBoot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단독 실행 가능한 스프링 애플리케이션을 제공한다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기본 설정되어 있는 </a:t>
            </a:r>
            <a:r>
              <a:rPr lang="en-US" altLang="ko-KR" dirty="0"/>
              <a:t>starter </a:t>
            </a:r>
            <a:r>
              <a:rPr lang="ko-KR" altLang="en-US" dirty="0"/>
              <a:t>컴포넌트들을 쉽게 추가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설정을 위한 </a:t>
            </a:r>
            <a:r>
              <a:rPr lang="en-US" altLang="ko-KR" dirty="0"/>
              <a:t>XML </a:t>
            </a:r>
            <a:r>
              <a:rPr lang="ko-KR" altLang="en-US" dirty="0"/>
              <a:t>코드들을 생성하거나 요구하지 않음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807692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사각형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Tool , framework </a:t>
            </a:r>
            <a:r>
              <a:rPr lang="ko-KR" altLang="en-US" dirty="0"/>
              <a:t>소개</a:t>
            </a:r>
            <a:endParaRPr lang="ko-KR" dirty="0"/>
          </a:p>
        </p:txBody>
      </p:sp>
      <p:sp>
        <p:nvSpPr>
          <p:cNvPr id="92164" name="사각형 4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myBatis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간단하다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퍼시스턴스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  </a:t>
            </a:r>
            <a:r>
              <a:rPr lang="ko-KR" altLang="en-US" dirty="0"/>
              <a:t>프레임워크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생산성 </a:t>
            </a:r>
            <a:r>
              <a:rPr lang="en-US" altLang="ko-KR" dirty="0"/>
              <a:t>: 62%</a:t>
            </a:r>
            <a:r>
              <a:rPr lang="ko-KR" altLang="en-US" dirty="0"/>
              <a:t>정도 줄어드는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  </a:t>
            </a:r>
            <a:r>
              <a:rPr lang="ko-KR" altLang="en-US" dirty="0"/>
              <a:t>코드 </a:t>
            </a:r>
            <a:r>
              <a:rPr lang="en-US" altLang="ko-KR" dirty="0"/>
              <a:t>, </a:t>
            </a:r>
            <a:r>
              <a:rPr lang="ko-KR" altLang="en-US" dirty="0"/>
              <a:t>간단한 설정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오픈소스이며 무료이다</a:t>
            </a:r>
          </a:p>
          <a:p>
            <a:r>
              <a:rPr lang="en-US" altLang="ko-KR" dirty="0"/>
              <a:t>JSP</a:t>
            </a:r>
          </a:p>
          <a:p>
            <a:pPr marL="0" indent="0">
              <a:buNone/>
            </a:pPr>
            <a:r>
              <a:rPr lang="en-US" altLang="ko-KR" dirty="0"/>
              <a:t>	- Java </a:t>
            </a:r>
            <a:r>
              <a:rPr lang="en-US" altLang="ko-KR" dirty="0" err="1"/>
              <a:t>ServerPages</a:t>
            </a:r>
            <a:r>
              <a:rPr lang="en-US" altLang="ko-KR" dirty="0"/>
              <a:t> </a:t>
            </a:r>
            <a:r>
              <a:rPr lang="ko-KR" altLang="en-US" dirty="0"/>
              <a:t>의 약자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JAVA</a:t>
            </a:r>
            <a:r>
              <a:rPr lang="ko-KR" altLang="en-US" dirty="0"/>
              <a:t> 기반의 스크립트 언어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플랫폼에 독립적</a:t>
            </a:r>
            <a:endParaRPr lang="ko-KR" altLang="ko-KR" dirty="0"/>
          </a:p>
          <a:p>
            <a:pPr marL="0" indent="0">
              <a:buNone/>
            </a:pPr>
            <a:endParaRPr lang="ko-KR" dirty="0"/>
          </a:p>
        </p:txBody>
      </p:sp>
      <p:sp>
        <p:nvSpPr>
          <p:cNvPr id="92165" name="사각형 5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BootStrap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트위터에서 개발한 </a:t>
            </a:r>
            <a:r>
              <a:rPr lang="en-US" altLang="ko-KR" dirty="0"/>
              <a:t>UI </a:t>
            </a:r>
          </a:p>
          <a:p>
            <a:pPr marL="0" indent="0">
              <a:buNone/>
            </a:pPr>
            <a:r>
              <a:rPr lang="en-US" altLang="ko-KR" dirty="0"/>
              <a:t>	  </a:t>
            </a:r>
            <a:r>
              <a:rPr lang="ko-KR" altLang="en-US" dirty="0"/>
              <a:t>프레임워크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웹디자인 때문에 개발시간이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 </a:t>
            </a:r>
            <a:r>
              <a:rPr lang="ko-KR" altLang="en-US" dirty="0"/>
              <a:t>길어지는 문제를 해결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반응형 웹사이트 개발에 적합</a:t>
            </a:r>
            <a:endParaRPr lang="en-US" altLang="ko-KR" dirty="0"/>
          </a:p>
          <a:p>
            <a:r>
              <a:rPr lang="en-US" altLang="ko-KR" dirty="0"/>
              <a:t>jQuery</a:t>
            </a:r>
          </a:p>
          <a:p>
            <a:pPr marL="0" indent="0">
              <a:buNone/>
            </a:pPr>
            <a:r>
              <a:rPr lang="en-US" altLang="ko-KR" dirty="0"/>
              <a:t>	- HTML</a:t>
            </a:r>
            <a:r>
              <a:rPr lang="ko-KR" altLang="en-US" dirty="0"/>
              <a:t> </a:t>
            </a:r>
            <a:r>
              <a:rPr lang="ko-KR" altLang="en-US" dirty="0" err="1"/>
              <a:t>스크립팅을</a:t>
            </a:r>
            <a:r>
              <a:rPr lang="ko-KR" altLang="en-US" dirty="0"/>
              <a:t> 최소화 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 </a:t>
            </a:r>
            <a:r>
              <a:rPr lang="ko-KR" altLang="en-US" dirty="0"/>
              <a:t>위해 고안된 크로스 플랫폼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  </a:t>
            </a:r>
            <a:r>
              <a:rPr lang="ko-KR" altLang="en-US" dirty="0"/>
              <a:t>자바스크립트 언어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710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구성</a:t>
            </a:r>
            <a:endParaRPr lang="ko-KR" altLang="ko-KR" dirty="0"/>
          </a:p>
        </p:txBody>
      </p:sp>
      <p:pic>
        <p:nvPicPr>
          <p:cNvPr id="6" name="그림 5" descr="스크린샷, 텍스트, 전자기기, 명함이(가) 표시된 사진&#10;&#10;낮은 신뢰도로 생성된 설명">
            <a:extLst>
              <a:ext uri="{FF2B5EF4-FFF2-40B4-BE49-F238E27FC236}">
                <a16:creationId xmlns:a16="http://schemas.microsoft.com/office/drawing/2014/main" id="{95E07B76-5046-4759-85C7-83B97C953D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" y="2759293"/>
            <a:ext cx="3538332" cy="3701139"/>
          </a:xfrm>
          <a:prstGeom prst="rect">
            <a:avLst/>
          </a:prstGeom>
        </p:spPr>
      </p:pic>
      <p:sp>
        <p:nvSpPr>
          <p:cNvPr id="11" name="사각형 5">
            <a:extLst>
              <a:ext uri="{FF2B5EF4-FFF2-40B4-BE49-F238E27FC236}">
                <a16:creationId xmlns:a16="http://schemas.microsoft.com/office/drawing/2014/main" id="{A0ABA4BF-ACA0-4376-BACE-7808F8764381}"/>
              </a:ext>
            </a:extLst>
          </p:cNvPr>
          <p:cNvSpPr txBox="1">
            <a:spLocks noChangeArrowheads="1"/>
          </p:cNvSpPr>
          <p:nvPr/>
        </p:nvSpPr>
        <p:spPr>
          <a:xfrm>
            <a:off x="5091296" y="2160590"/>
            <a:ext cx="4185124" cy="3880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1C0D16E1-8CAE-49B6-95BF-C19FEF78C97B}"/>
              </a:ext>
            </a:extLst>
          </p:cNvPr>
          <p:cNvSpPr txBox="1">
            <a:spLocks/>
          </p:cNvSpPr>
          <p:nvPr/>
        </p:nvSpPr>
        <p:spPr>
          <a:xfrm>
            <a:off x="909425" y="1930400"/>
            <a:ext cx="4265062" cy="4483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Intellij</a:t>
            </a:r>
            <a:r>
              <a:rPr lang="ko-KR" altLang="en-US" dirty="0"/>
              <a:t>을 활용한 프로젝트 구성</a:t>
            </a:r>
            <a:endParaRPr lang="en-US" altLang="ko-KR" dirty="0"/>
          </a:p>
          <a:p>
            <a:r>
              <a:rPr lang="en-US" altLang="ko-KR" dirty="0"/>
              <a:t>Create New Project </a:t>
            </a:r>
            <a:r>
              <a:rPr lang="ko-KR" altLang="en-US" dirty="0"/>
              <a:t>로 시작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Font typeface="Wingdings 3" charset="2"/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D318526B-1DCB-470B-A894-D17D7AA9D270}"/>
              </a:ext>
            </a:extLst>
          </p:cNvPr>
          <p:cNvSpPr txBox="1">
            <a:spLocks/>
          </p:cNvSpPr>
          <p:nvPr/>
        </p:nvSpPr>
        <p:spPr>
          <a:xfrm>
            <a:off x="5406401" y="1930400"/>
            <a:ext cx="4265062" cy="4483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Spring Initializer </a:t>
            </a:r>
            <a:r>
              <a:rPr lang="ko-KR" altLang="en-US" dirty="0"/>
              <a:t>선택</a:t>
            </a:r>
            <a:endParaRPr lang="en-US" altLang="ko-KR" dirty="0"/>
          </a:p>
          <a:p>
            <a:r>
              <a:rPr lang="en-US" altLang="ko-KR" dirty="0"/>
              <a:t>Project SDK </a:t>
            </a:r>
            <a:r>
              <a:rPr lang="ko-KR" altLang="en-US" dirty="0"/>
              <a:t>구성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Font typeface="Wingdings 3" charset="2"/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17" name="그림 16" descr="스크린샷, 모니터이(가) 표시된 사진&#10;&#10;매우 높은 신뢰도로 생성된 설명">
            <a:extLst>
              <a:ext uri="{FF2B5EF4-FFF2-40B4-BE49-F238E27FC236}">
                <a16:creationId xmlns:a16="http://schemas.microsoft.com/office/drawing/2014/main" id="{9ECD126E-6FD3-45EA-ACAC-BAE85B77B9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317" y="2658716"/>
            <a:ext cx="5014021" cy="380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6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AB97A472-B796-4102-9A30-E0E225A58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ko-KR" altLang="en-US" dirty="0"/>
              <a:t>프로젝트 구성</a:t>
            </a:r>
            <a:endParaRPr lang="ko-KR" altLang="ko-KR" dirty="0"/>
          </a:p>
        </p:txBody>
      </p:sp>
      <p:sp>
        <p:nvSpPr>
          <p:cNvPr id="10" name="사각형 5">
            <a:extLst>
              <a:ext uri="{FF2B5EF4-FFF2-40B4-BE49-F238E27FC236}">
                <a16:creationId xmlns:a16="http://schemas.microsoft.com/office/drawing/2014/main" id="{6E7F8264-06F6-40B5-AC04-BCAE94764B11}"/>
              </a:ext>
            </a:extLst>
          </p:cNvPr>
          <p:cNvSpPr txBox="1">
            <a:spLocks noChangeArrowheads="1"/>
          </p:cNvSpPr>
          <p:nvPr/>
        </p:nvSpPr>
        <p:spPr>
          <a:xfrm>
            <a:off x="5091296" y="2160590"/>
            <a:ext cx="4185124" cy="3880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388DEBC4-98A0-4089-999C-2DBBBB73B442}"/>
              </a:ext>
            </a:extLst>
          </p:cNvPr>
          <p:cNvSpPr txBox="1">
            <a:spLocks/>
          </p:cNvSpPr>
          <p:nvPr/>
        </p:nvSpPr>
        <p:spPr>
          <a:xfrm>
            <a:off x="293164" y="1976714"/>
            <a:ext cx="4265062" cy="4483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프로젝트 구성</a:t>
            </a:r>
            <a:endParaRPr lang="en-US" altLang="ko-KR" dirty="0"/>
          </a:p>
          <a:p>
            <a:r>
              <a:rPr lang="ko-KR" altLang="en-US" dirty="0"/>
              <a:t>언어 </a:t>
            </a:r>
            <a:r>
              <a:rPr lang="en-US" altLang="ko-KR" dirty="0"/>
              <a:t>: </a:t>
            </a:r>
            <a:r>
              <a:rPr lang="en-US" altLang="ko-KR" dirty="0" err="1"/>
              <a:t>Kotlin</a:t>
            </a:r>
            <a:r>
              <a:rPr lang="en-US" altLang="ko-KR" dirty="0"/>
              <a:t> , </a:t>
            </a:r>
            <a:r>
              <a:rPr lang="ko-KR" altLang="en-US" dirty="0"/>
              <a:t>타입</a:t>
            </a:r>
            <a:r>
              <a:rPr lang="en-US" altLang="ko-KR" dirty="0"/>
              <a:t> : Gradle	</a:t>
            </a:r>
            <a:endParaRPr lang="ko-KR" altLang="en-US" dirty="0"/>
          </a:p>
        </p:txBody>
      </p: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8D276069-ED60-40F8-9CDE-476B79595CD5}"/>
              </a:ext>
            </a:extLst>
          </p:cNvPr>
          <p:cNvSpPr txBox="1">
            <a:spLocks/>
          </p:cNvSpPr>
          <p:nvPr/>
        </p:nvSpPr>
        <p:spPr>
          <a:xfrm>
            <a:off x="5406401" y="1930400"/>
            <a:ext cx="4265062" cy="4483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Dependencies</a:t>
            </a:r>
            <a:r>
              <a:rPr lang="ko-KR" altLang="en-US" dirty="0"/>
              <a:t> 구성</a:t>
            </a:r>
            <a:endParaRPr lang="en-US" altLang="ko-KR" dirty="0"/>
          </a:p>
          <a:p>
            <a:pPr marL="0" indent="0">
              <a:buFont typeface="Wingdings 3" charset="2"/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19" name="그림 1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DDEF2A3-5754-4A81-A6D4-C81826AC36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79" y="2910373"/>
            <a:ext cx="4800617" cy="3361180"/>
          </a:xfrm>
          <a:prstGeom prst="rect">
            <a:avLst/>
          </a:prstGeom>
        </p:spPr>
      </p:pic>
      <p:pic>
        <p:nvPicPr>
          <p:cNvPr id="21" name="그림 20" descr="스크린샷, 모니터이(가) 표시된 사진&#10;&#10;매우 높은 신뢰도로 생성된 설명">
            <a:extLst>
              <a:ext uri="{FF2B5EF4-FFF2-40B4-BE49-F238E27FC236}">
                <a16:creationId xmlns:a16="http://schemas.microsoft.com/office/drawing/2014/main" id="{131F0787-F9D0-4519-84F0-02AA680B9D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01" y="2793829"/>
            <a:ext cx="4338915" cy="353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30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AB97A472-B796-4102-9A30-E0E225A58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ko-KR" altLang="en-US" dirty="0"/>
              <a:t>프로젝트 구성</a:t>
            </a:r>
            <a:endParaRPr lang="ko-KR" altLang="ko-KR" dirty="0"/>
          </a:p>
        </p:txBody>
      </p:sp>
      <p:sp>
        <p:nvSpPr>
          <p:cNvPr id="10" name="사각형 5">
            <a:extLst>
              <a:ext uri="{FF2B5EF4-FFF2-40B4-BE49-F238E27FC236}">
                <a16:creationId xmlns:a16="http://schemas.microsoft.com/office/drawing/2014/main" id="{6E7F8264-06F6-40B5-AC04-BCAE94764B11}"/>
              </a:ext>
            </a:extLst>
          </p:cNvPr>
          <p:cNvSpPr txBox="1">
            <a:spLocks noChangeArrowheads="1"/>
          </p:cNvSpPr>
          <p:nvPr/>
        </p:nvSpPr>
        <p:spPr>
          <a:xfrm>
            <a:off x="5091296" y="2160590"/>
            <a:ext cx="4185124" cy="3880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388DEBC4-98A0-4089-999C-2DBBBB73B442}"/>
              </a:ext>
            </a:extLst>
          </p:cNvPr>
          <p:cNvSpPr txBox="1">
            <a:spLocks/>
          </p:cNvSpPr>
          <p:nvPr/>
        </p:nvSpPr>
        <p:spPr>
          <a:xfrm>
            <a:off x="293164" y="1976714"/>
            <a:ext cx="4265062" cy="4483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프로젝트 이름</a:t>
            </a:r>
            <a:r>
              <a:rPr lang="en-US" altLang="ko-KR" dirty="0"/>
              <a:t>, </a:t>
            </a:r>
            <a:r>
              <a:rPr lang="ko-KR" altLang="en-US" dirty="0"/>
              <a:t>경로 수정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8D276069-ED60-40F8-9CDE-476B79595CD5}"/>
              </a:ext>
            </a:extLst>
          </p:cNvPr>
          <p:cNvSpPr txBox="1">
            <a:spLocks/>
          </p:cNvSpPr>
          <p:nvPr/>
        </p:nvSpPr>
        <p:spPr>
          <a:xfrm>
            <a:off x="5406401" y="1930400"/>
            <a:ext cx="4265062" cy="4483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SpringBoot</a:t>
            </a:r>
            <a:r>
              <a:rPr lang="en-US" altLang="ko-KR" dirty="0"/>
              <a:t> </a:t>
            </a:r>
            <a:r>
              <a:rPr lang="ko-KR" altLang="en-US" dirty="0"/>
              <a:t>프로젝트 생성</a:t>
            </a:r>
            <a:endParaRPr lang="en-US" altLang="ko-KR" dirty="0"/>
          </a:p>
          <a:p>
            <a:pPr marL="0" indent="0">
              <a:buFont typeface="Wingdings 3" charset="2"/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BBCA218-759A-49E6-9A5F-EBB7227AA3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64" y="2968855"/>
            <a:ext cx="4605740" cy="2890261"/>
          </a:xfrm>
          <a:prstGeom prst="rect">
            <a:avLst/>
          </a:prstGeom>
        </p:spPr>
      </p:pic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4F0D954A-6A98-4375-AD08-AD06EEF0E2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504" y="2968855"/>
            <a:ext cx="5183712" cy="295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16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사각형 3"/>
          <p:cNvSpPr>
            <a:spLocks noGrp="1" noChangeArrowheads="1"/>
          </p:cNvSpPr>
          <p:nvPr>
            <p:ph idx="1"/>
          </p:nvPr>
        </p:nvSpPr>
        <p:spPr>
          <a:xfrm>
            <a:off x="677511" y="2160590"/>
            <a:ext cx="4611571" cy="3880773"/>
          </a:xfrm>
        </p:spPr>
        <p:txBody>
          <a:bodyPr/>
          <a:lstStyle/>
          <a:p>
            <a:r>
              <a:rPr lang="ko-KR" altLang="en-US" dirty="0"/>
              <a:t>최초소스 구성</a:t>
            </a:r>
            <a:endParaRPr lang="en-US" altLang="ko-KR" dirty="0"/>
          </a:p>
          <a:p>
            <a:endParaRPr 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F5B18D3-A530-4810-AA0D-690CAB4E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소스구성</a:t>
            </a:r>
          </a:p>
        </p:txBody>
      </p:sp>
      <p:pic>
        <p:nvPicPr>
          <p:cNvPr id="4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6218EB5-8FB2-481F-9DDE-914F5ED482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87" y="2567167"/>
            <a:ext cx="2598282" cy="4127203"/>
          </a:xfrm>
          <a:prstGeom prst="rect">
            <a:avLst/>
          </a:prstGeom>
        </p:spPr>
      </p:pic>
      <p:sp>
        <p:nvSpPr>
          <p:cNvPr id="6" name="사각형 3">
            <a:extLst>
              <a:ext uri="{FF2B5EF4-FFF2-40B4-BE49-F238E27FC236}">
                <a16:creationId xmlns:a16="http://schemas.microsoft.com/office/drawing/2014/main" id="{80B76394-E9B1-4B90-825E-BA72E675776E}"/>
              </a:ext>
            </a:extLst>
          </p:cNvPr>
          <p:cNvSpPr txBox="1">
            <a:spLocks noChangeArrowheads="1"/>
          </p:cNvSpPr>
          <p:nvPr/>
        </p:nvSpPr>
        <p:spPr>
          <a:xfrm>
            <a:off x="6075680" y="62564"/>
            <a:ext cx="4611571" cy="5978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Build.Gradle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  <a:endParaRPr lang="en-US" altLang="ko-KR" dirty="0"/>
          </a:p>
          <a:p>
            <a:endParaRPr lang="ko-KR" dirty="0"/>
          </a:p>
        </p:txBody>
      </p:sp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E03BDF2-1776-4D8A-8952-3F6385ADF1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448" y="609600"/>
            <a:ext cx="5635708" cy="3086501"/>
          </a:xfrm>
          <a:prstGeom prst="rect">
            <a:avLst/>
          </a:prstGeom>
        </p:spPr>
      </p:pic>
      <p:pic>
        <p:nvPicPr>
          <p:cNvPr id="9" name="그림 8" descr="스크린샷, 텍스트이(가) 표시된 사진&#10;&#10;높은 신뢰도로 생성된 설명">
            <a:extLst>
              <a:ext uri="{FF2B5EF4-FFF2-40B4-BE49-F238E27FC236}">
                <a16:creationId xmlns:a16="http://schemas.microsoft.com/office/drawing/2014/main" id="{853B70DE-4758-4DB3-BF2D-8AA0187191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127" y="3827952"/>
            <a:ext cx="4049029" cy="303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47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사각형 3"/>
          <p:cNvSpPr>
            <a:spLocks noGrp="1" noChangeArrowheads="1"/>
          </p:cNvSpPr>
          <p:nvPr>
            <p:ph idx="1"/>
          </p:nvPr>
        </p:nvSpPr>
        <p:spPr>
          <a:xfrm>
            <a:off x="677511" y="1679326"/>
            <a:ext cx="4611571" cy="3880773"/>
          </a:xfrm>
        </p:spPr>
        <p:txBody>
          <a:bodyPr/>
          <a:lstStyle/>
          <a:p>
            <a:r>
              <a:rPr lang="en-US" altLang="ko-KR" dirty="0" err="1"/>
              <a:t>Application.properties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  <a:endParaRPr lang="en-US" altLang="ko-KR" dirty="0"/>
          </a:p>
          <a:p>
            <a:r>
              <a:rPr lang="en-US" altLang="ko-KR" dirty="0" err="1"/>
              <a:t>Datasource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  <a:endParaRPr lang="en-US" altLang="ko-KR" dirty="0"/>
          </a:p>
          <a:p>
            <a:r>
              <a:rPr lang="en-US" altLang="ko-KR" dirty="0" err="1"/>
              <a:t>Mvc</a:t>
            </a:r>
            <a:r>
              <a:rPr lang="ko-KR" altLang="en-US" dirty="0"/>
              <a:t> </a:t>
            </a:r>
            <a:r>
              <a:rPr lang="en-US" altLang="ko-KR" dirty="0"/>
              <a:t>view JSP</a:t>
            </a:r>
            <a:r>
              <a:rPr lang="ko-KR" altLang="en-US" dirty="0"/>
              <a:t>로 보이도록 셋팅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F5B18D3-A530-4810-AA0D-690CAB4ED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872691"/>
          </a:xfrm>
        </p:spPr>
        <p:txBody>
          <a:bodyPr/>
          <a:lstStyle/>
          <a:p>
            <a:r>
              <a:rPr lang="ko-KR" altLang="en-US" dirty="0"/>
              <a:t>소스구성</a:t>
            </a:r>
          </a:p>
        </p:txBody>
      </p:sp>
      <p:pic>
        <p:nvPicPr>
          <p:cNvPr id="5" name="그림 4" descr="노트북, 텍스트, 컴퓨터, 스크린샷이(가) 표시된 사진&#10;&#10;높은 신뢰도로 생성된 설명">
            <a:extLst>
              <a:ext uri="{FF2B5EF4-FFF2-40B4-BE49-F238E27FC236}">
                <a16:creationId xmlns:a16="http://schemas.microsoft.com/office/drawing/2014/main" id="{FECCFD83-67F8-4A31-A22E-A509DD567B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12" y="2825015"/>
            <a:ext cx="4284312" cy="3845292"/>
          </a:xfrm>
          <a:prstGeom prst="rect">
            <a:avLst/>
          </a:prstGeom>
        </p:spPr>
      </p:pic>
      <p:sp>
        <p:nvSpPr>
          <p:cNvPr id="10" name="사각형 3">
            <a:extLst>
              <a:ext uri="{FF2B5EF4-FFF2-40B4-BE49-F238E27FC236}">
                <a16:creationId xmlns:a16="http://schemas.microsoft.com/office/drawing/2014/main" id="{A9E59CCA-181C-45F0-ABAB-F37699AA89BF}"/>
              </a:ext>
            </a:extLst>
          </p:cNvPr>
          <p:cNvSpPr txBox="1">
            <a:spLocks noChangeArrowheads="1"/>
          </p:cNvSpPr>
          <p:nvPr/>
        </p:nvSpPr>
        <p:spPr>
          <a:xfrm>
            <a:off x="6629132" y="1679325"/>
            <a:ext cx="461157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ko-KR" dirty="0"/>
          </a:p>
          <a:p>
            <a:endParaRPr lang="ko-KR" dirty="0"/>
          </a:p>
        </p:txBody>
      </p:sp>
      <p:sp>
        <p:nvSpPr>
          <p:cNvPr id="12" name="사각형 3">
            <a:extLst>
              <a:ext uri="{FF2B5EF4-FFF2-40B4-BE49-F238E27FC236}">
                <a16:creationId xmlns:a16="http://schemas.microsoft.com/office/drawing/2014/main" id="{A4963CE7-239D-4808-9D22-C1D9E608633C}"/>
              </a:ext>
            </a:extLst>
          </p:cNvPr>
          <p:cNvSpPr txBox="1">
            <a:spLocks noChangeArrowheads="1"/>
          </p:cNvSpPr>
          <p:nvPr/>
        </p:nvSpPr>
        <p:spPr>
          <a:xfrm>
            <a:off x="5785972" y="399164"/>
            <a:ext cx="461157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AppController</a:t>
            </a:r>
            <a:r>
              <a:rPr lang="ko-KR" altLang="en-US" dirty="0"/>
              <a:t>구성</a:t>
            </a:r>
            <a:endParaRPr lang="en-US" altLang="ko-KR" dirty="0"/>
          </a:p>
          <a:p>
            <a:r>
              <a:rPr lang="en-US" altLang="ko-KR" dirty="0" err="1"/>
              <a:t>RestController</a:t>
            </a:r>
            <a:endParaRPr lang="en-US" altLang="ko-KR" dirty="0"/>
          </a:p>
          <a:p>
            <a:r>
              <a:rPr lang="en-US" altLang="ko-KR" dirty="0" err="1"/>
              <a:t>Kotlin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Font typeface="Wingdings 3" charset="2"/>
              <a:buNone/>
            </a:pPr>
            <a:endParaRPr lang="en-US" altLang="ko-KR" dirty="0"/>
          </a:p>
          <a:p>
            <a:endParaRPr lang="ko-KR" dirty="0"/>
          </a:p>
        </p:txBody>
      </p:sp>
      <p:pic>
        <p:nvPicPr>
          <p:cNvPr id="13" name="그림 12" descr="스크린샷, 모니터이(가) 표시된 사진&#10;&#10;매우 높은 신뢰도로 생성된 설명">
            <a:extLst>
              <a:ext uri="{FF2B5EF4-FFF2-40B4-BE49-F238E27FC236}">
                <a16:creationId xmlns:a16="http://schemas.microsoft.com/office/drawing/2014/main" id="{A413CF66-0168-4AD5-B13E-5CC32DF10B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236" y="1695555"/>
            <a:ext cx="3921345" cy="2665217"/>
          </a:xfrm>
          <a:prstGeom prst="rect">
            <a:avLst/>
          </a:prstGeom>
        </p:spPr>
      </p:pic>
      <p:pic>
        <p:nvPicPr>
          <p:cNvPr id="4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1802710-AFAC-4CEE-B905-81C65D73EC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693" y="4157915"/>
            <a:ext cx="3860740" cy="251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77827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Strategy_FacetGreenTheme_16x9_TP103418064" id="{473E7C1B-4451-4BA0-87AA-7BB36240D405}" vid="{83BA57E1-8352-4719-8748-E85E90024C2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A752CCC-5C25-436C-B759-7E4E4195A5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영업 전략 프레젠테이션, 패싯 테마(와이드스크린)</Template>
  <TotalTime>682</TotalTime>
  <Words>132</Words>
  <Application>Microsoft Office PowerPoint</Application>
  <PresentationFormat>와이드스크린</PresentationFormat>
  <Paragraphs>97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HY그래픽M</vt:lpstr>
      <vt:lpstr>맑은 고딕</vt:lpstr>
      <vt:lpstr>Arial</vt:lpstr>
      <vt:lpstr>Trebuchet MS</vt:lpstr>
      <vt:lpstr>Wingdings 3</vt:lpstr>
      <vt:lpstr>패싯</vt:lpstr>
      <vt:lpstr>KotlinWebDemo</vt:lpstr>
      <vt:lpstr>목차</vt:lpstr>
      <vt:lpstr>Tool , framework 소개</vt:lpstr>
      <vt:lpstr>Tool , framework 소개</vt:lpstr>
      <vt:lpstr>프로젝트 구성</vt:lpstr>
      <vt:lpstr>프로젝트 구성</vt:lpstr>
      <vt:lpstr>프로젝트 구성</vt:lpstr>
      <vt:lpstr>소스구성</vt:lpstr>
      <vt:lpstr>소스구성</vt:lpstr>
      <vt:lpstr>소스구성</vt:lpstr>
      <vt:lpstr>소스구성</vt:lpstr>
      <vt:lpstr>PowerPoint 프레젠테이션</vt:lpstr>
      <vt:lpstr>느낀점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KotlinWebDemo</dc:title>
  <dc:creator>한지호</dc:creator>
  <cp:keywords/>
  <cp:lastModifiedBy>한지호</cp:lastModifiedBy>
  <cp:revision>32</cp:revision>
  <dcterms:created xsi:type="dcterms:W3CDTF">2017-11-01T13:43:12Z</dcterms:created>
  <dcterms:modified xsi:type="dcterms:W3CDTF">2017-11-05T14:17:44Z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