
<file path=[Content_Types].xml><?xml version="1.0" encoding="utf-8"?>
<Types xmlns="http://schemas.openxmlformats.org/package/2006/content-types">
  <Default Extension="bin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3" d="100"/>
          <a:sy n="53" d="100"/>
        </p:scale>
        <p:origin x="4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빠른 시작에서 프레젠테이션을 시작할 수 있는 개요를 만들었습니다. 일부 슬라이드에서는 여기의 정보를 노트에 포함하여 조사를 위한 추가 항목을 제공합니다.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otlin_(programming_languag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%EC%BD%94%ED%8B%80%EB%A6%B0-%EA%B0%95%EC%A2%8C-%EC%83%88%EC%B0%A8%EC%9B%90/" TargetMode="External"/><Relationship Id="rId2" Type="http://schemas.openxmlformats.org/officeDocument/2006/relationships/hyperlink" Target="https://gist.github.com/Hazealign/1bbc586ded1649a8f0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tlin.k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Kotlin-logo.png" TargetMode="External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시작하기 위한 개요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항목에 대한 중요 사항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Kotlin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JVM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에서 실행되는 정적 프로그래밍 언어로써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러시아 상트페테르부르크에 있는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JetBrains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의 프로그래머 팀이 주요개발을 담당하고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구글은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5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18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일 구글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I/O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행사에서 안드로이드의 공식 프로그래밍 언어로 추가되었다고 발표하였습니다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Swift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에도 영향을 미쳤다고 알려져 있으며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풀스택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웹개발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, Android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IOS, IOT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등 다양한 플랫폼에서 개발할 수 있도록 하는 것이 목표라고 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다음 라이선스 텍스트: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라이선스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흐름제어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If</a:t>
            </a:r>
            <a:r>
              <a:rPr lang="ko-KR" altLang="en-US" sz="2000" dirty="0"/>
              <a:t>는 표현식으로 사용될 수 있음</a:t>
            </a:r>
            <a:endParaRPr lang="en-US" altLang="ko-KR" sz="2000" dirty="0"/>
          </a:p>
          <a:p>
            <a:pPr lvl="1"/>
            <a:r>
              <a:rPr lang="en-US" altLang="ko-KR" sz="2000" dirty="0"/>
              <a:t>Val max = if(a&gt;b){</a:t>
            </a:r>
          </a:p>
          <a:p>
            <a:pPr marL="457200" lvl="1" indent="0">
              <a:buNone/>
            </a:pPr>
            <a:r>
              <a:rPr lang="en-US" altLang="ko-KR" sz="2000" dirty="0"/>
              <a:t>	print(“Choose a”)</a:t>
            </a:r>
          </a:p>
          <a:p>
            <a:pPr marL="457200" lvl="1" indent="0">
              <a:buNone/>
            </a:pPr>
            <a:r>
              <a:rPr lang="en-US" altLang="ko-KR" sz="2000" dirty="0"/>
              <a:t>	a </a:t>
            </a:r>
          </a:p>
          <a:p>
            <a:pPr marL="457200" lvl="1" indent="0">
              <a:buNone/>
            </a:pPr>
            <a:r>
              <a:rPr lang="en-US" altLang="ko-KR" sz="2000" dirty="0"/>
              <a:t>	}else {</a:t>
            </a:r>
          </a:p>
          <a:p>
            <a:pPr marL="457200" lvl="1" indent="0">
              <a:buNone/>
            </a:pPr>
            <a:r>
              <a:rPr lang="en-US" altLang="ko-KR" sz="2000" dirty="0"/>
              <a:t>	print(“Choose b”)</a:t>
            </a:r>
          </a:p>
          <a:p>
            <a:pPr marL="457200" lvl="1" indent="0">
              <a:buNone/>
            </a:pPr>
            <a:r>
              <a:rPr lang="en-US" altLang="ko-KR" sz="2000" dirty="0"/>
              <a:t>	b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When</a:t>
            </a:r>
            <a:r>
              <a:rPr lang="ko-KR" altLang="en-US" sz="2000" dirty="0"/>
              <a:t> 은 훨씬 유연하게 사용가능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when(x){</a:t>
            </a:r>
          </a:p>
          <a:p>
            <a:pPr marL="457200" lvl="1" indent="0">
              <a:buNone/>
            </a:pPr>
            <a:r>
              <a:rPr lang="en-US" altLang="ko-KR" sz="2000" dirty="0"/>
              <a:t>	1 -&gt; print(“x==1”)</a:t>
            </a:r>
          </a:p>
          <a:p>
            <a:pPr marL="457200" lvl="1" indent="0">
              <a:buNone/>
            </a:pPr>
            <a:r>
              <a:rPr lang="en-US" altLang="ko-KR" sz="2000" dirty="0"/>
              <a:t>	2 -&gt; print(“x==2”)</a:t>
            </a:r>
          </a:p>
          <a:p>
            <a:pPr marL="457200" lvl="1" indent="0">
              <a:buNone/>
            </a:pPr>
            <a:r>
              <a:rPr lang="en-US" altLang="ko-KR" sz="2000" dirty="0"/>
              <a:t>	else -&gt; {</a:t>
            </a:r>
          </a:p>
          <a:p>
            <a:pPr marL="457200" lvl="1" indent="0">
              <a:buNone/>
            </a:pPr>
            <a:r>
              <a:rPr lang="en-US" altLang="ko-KR" sz="2000" dirty="0"/>
              <a:t>		print(“x==?”)</a:t>
            </a:r>
          </a:p>
          <a:p>
            <a:pPr marL="457200" lvl="1" indent="0">
              <a:buNone/>
            </a:pPr>
            <a:r>
              <a:rPr lang="en-US" altLang="ko-KR" sz="2000" dirty="0"/>
              <a:t>	}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8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흐름제어 </a:t>
            </a:r>
            <a:r>
              <a:rPr lang="en-US" altLang="ko-KR" sz="2400" dirty="0"/>
              <a:t>- 2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when (x) {</a:t>
            </a:r>
          </a:p>
          <a:p>
            <a:pPr marL="457200" lvl="1" indent="0">
              <a:buNone/>
            </a:pPr>
            <a:r>
              <a:rPr lang="en-US" altLang="ko-KR" sz="2000" dirty="0"/>
              <a:t>	 in 1..10 -&gt; print("x is in the range")</a:t>
            </a:r>
          </a:p>
          <a:p>
            <a:pPr marL="457200" lvl="1" indent="0">
              <a:buNone/>
            </a:pPr>
            <a:r>
              <a:rPr lang="en-US" altLang="ko-KR" sz="2000" dirty="0"/>
              <a:t>	!in 10..20 -&gt; print("x is outside the range")</a:t>
            </a:r>
          </a:p>
          <a:p>
            <a:pPr marL="457200" lvl="1" indent="0">
              <a:buNone/>
            </a:pPr>
            <a:r>
              <a:rPr lang="en-US" altLang="ko-KR" sz="2000" dirty="0"/>
              <a:t>	else -&gt; print("none of the above")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In</a:t>
            </a:r>
            <a:r>
              <a:rPr lang="ko-KR" altLang="en-US" sz="2000" dirty="0"/>
              <a:t>으로 </a:t>
            </a:r>
            <a:r>
              <a:rPr lang="en-US" altLang="ko-KR" sz="2000" dirty="0"/>
              <a:t>range </a:t>
            </a:r>
            <a:r>
              <a:rPr lang="ko-KR" altLang="en-US" sz="2000" dirty="0"/>
              <a:t>체크도 가능하다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val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hasPrefix</a:t>
            </a:r>
            <a:r>
              <a:rPr lang="en-US" altLang="ko-KR" sz="2000" dirty="0"/>
              <a:t> = when(x) {</a:t>
            </a:r>
          </a:p>
          <a:p>
            <a:pPr marL="457200" lvl="1" indent="0">
              <a:buNone/>
            </a:pPr>
            <a:r>
              <a:rPr lang="en-US" altLang="ko-KR" sz="2000" dirty="0"/>
              <a:t>	 is String -&gt; </a:t>
            </a:r>
            <a:r>
              <a:rPr lang="en-US" altLang="ko-KR" sz="2000" dirty="0" err="1"/>
              <a:t>x.startsWith</a:t>
            </a:r>
            <a:r>
              <a:rPr lang="en-US" altLang="ko-KR" sz="2000" dirty="0"/>
              <a:t>("prefix")</a:t>
            </a:r>
          </a:p>
          <a:p>
            <a:pPr marL="457200" lvl="1" indent="0">
              <a:buNone/>
            </a:pPr>
            <a:r>
              <a:rPr lang="en-US" altLang="ko-KR" sz="2000" dirty="0"/>
              <a:t>	else -&gt; false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ko-KR" altLang="en-US" sz="2000" dirty="0" err="1"/>
              <a:t>형변환</a:t>
            </a:r>
            <a:r>
              <a:rPr lang="ko-KR" altLang="en-US" sz="2000" dirty="0"/>
              <a:t> 체크도 가능하다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361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함수정의</a:t>
            </a:r>
            <a:endParaRPr lang="en-US" altLang="ko-KR" sz="2000" dirty="0"/>
          </a:p>
          <a:p>
            <a:pPr lvl="1"/>
            <a:r>
              <a:rPr lang="en-US" altLang="ko-KR" sz="2000" dirty="0"/>
              <a:t>fun sum(a: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b: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{</a:t>
            </a:r>
          </a:p>
          <a:p>
            <a:pPr marL="457200" lvl="1" indent="0">
              <a:buNone/>
            </a:pPr>
            <a:r>
              <a:rPr lang="en-US" altLang="ko-KR" sz="2000" dirty="0"/>
              <a:t>	return a + b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fun sum(a: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b: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= a + b</a:t>
            </a:r>
          </a:p>
          <a:p>
            <a:pPr lvl="1"/>
            <a:r>
              <a:rPr lang="en-US" altLang="ko-KR" sz="2000" dirty="0"/>
              <a:t>fun sum(a: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b: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 = a + b</a:t>
            </a:r>
          </a:p>
          <a:p>
            <a:pPr lvl="1"/>
            <a:r>
              <a:rPr lang="en-US" altLang="ko-KR" sz="2000" dirty="0"/>
              <a:t>fun main(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: Array&lt;String&gt;) {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a = sum(5, 3)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println</a:t>
            </a:r>
            <a:r>
              <a:rPr lang="en-US" altLang="ko-KR" sz="2000" dirty="0"/>
              <a:t>("Hello Realm! ${a}")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 err="1"/>
              <a:t>println</a:t>
            </a:r>
            <a:r>
              <a:rPr lang="en-US" altLang="ko-KR" sz="2000" dirty="0"/>
              <a:t>("Hello Realm! $a")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fun main(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: Array&lt;String&gt;) {</a:t>
            </a:r>
          </a:p>
          <a:p>
            <a:pPr marL="457200" lvl="1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a = { a: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b: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-&gt; a + b }(3, 5)</a:t>
            </a:r>
          </a:p>
          <a:p>
            <a:pPr marL="457200" lvl="1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println</a:t>
            </a:r>
            <a:r>
              <a:rPr lang="en-US" altLang="ko-KR" sz="2000" dirty="0"/>
              <a:t>("Hello Realm! $a")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713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개발도구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Eclipse</a:t>
            </a:r>
            <a:r>
              <a:rPr lang="ko-KR" altLang="en-US" sz="2400" dirty="0"/>
              <a:t>의 </a:t>
            </a:r>
            <a:r>
              <a:rPr lang="en-US" altLang="ko-KR" sz="2400" dirty="0"/>
              <a:t>plugin</a:t>
            </a:r>
            <a:r>
              <a:rPr lang="ko-KR" altLang="en-US" sz="2400" dirty="0"/>
              <a:t>을 설치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Android Studio</a:t>
            </a:r>
            <a:r>
              <a:rPr lang="ko-KR" altLang="en-US" sz="2400" dirty="0"/>
              <a:t>에서 </a:t>
            </a:r>
            <a:r>
              <a:rPr lang="en-US" altLang="ko-KR" sz="2400" dirty="0"/>
              <a:t>plugin</a:t>
            </a:r>
            <a:r>
              <a:rPr lang="ko-KR" altLang="en-US" sz="2400" dirty="0"/>
              <a:t>을 설치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InteliJ</a:t>
            </a:r>
            <a:r>
              <a:rPr lang="ko-KR" altLang="en-US" sz="2400" dirty="0"/>
              <a:t>에서 기본지원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Android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Eclipse ADT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JetBrains</a:t>
            </a:r>
            <a:r>
              <a:rPr lang="ko-KR" altLang="en-US" sz="2400" dirty="0"/>
              <a:t>의 </a:t>
            </a:r>
            <a:r>
              <a:rPr lang="en-US" altLang="ko-KR" sz="2400" dirty="0"/>
              <a:t>Android Studio</a:t>
            </a:r>
            <a:r>
              <a:rPr lang="ko-KR" altLang="en-US" sz="2400" dirty="0"/>
              <a:t>로 전환 되었고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Android Studio</a:t>
            </a:r>
            <a:r>
              <a:rPr lang="ko-KR" altLang="en-US" sz="2400" dirty="0"/>
              <a:t>는 같은 회사의 유료 </a:t>
            </a:r>
            <a:r>
              <a:rPr lang="en-US" altLang="ko-KR" sz="2400" dirty="0"/>
              <a:t>IDE </a:t>
            </a:r>
            <a:r>
              <a:rPr lang="ko-KR" altLang="en-US" sz="2400" dirty="0"/>
              <a:t>툴인 </a:t>
            </a:r>
            <a:r>
              <a:rPr lang="en-US" altLang="ko-KR" sz="2400" dirty="0" err="1"/>
              <a:t>InteliJ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축소변환 한 버전으로 </a:t>
            </a:r>
            <a:r>
              <a:rPr lang="ko-KR" altLang="en-US" sz="2400" dirty="0" err="1"/>
              <a:t>볼수</a:t>
            </a:r>
            <a:r>
              <a:rPr lang="ko-KR" altLang="en-US" sz="2400" dirty="0"/>
              <a:t>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174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느낀점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Android </a:t>
            </a:r>
            <a:r>
              <a:rPr lang="ko-KR" altLang="en-US" sz="2400" dirty="0" err="1"/>
              <a:t>개발뿐이</a:t>
            </a:r>
            <a:r>
              <a:rPr lang="ko-KR" altLang="en-US" sz="2400" dirty="0"/>
              <a:t> 아닌 다양한 플랫폼으로의 확장성을 가진 언어</a:t>
            </a:r>
            <a:r>
              <a:rPr lang="en-US" altLang="ko-KR" sz="2400" dirty="0"/>
              <a:t>.</a:t>
            </a:r>
          </a:p>
          <a:p>
            <a:r>
              <a:rPr lang="en-US" sz="2400" dirty="0"/>
              <a:t>JAVA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개발할때</a:t>
            </a:r>
            <a:r>
              <a:rPr lang="ko-KR" altLang="en-US" sz="2400" dirty="0"/>
              <a:t> 보다 한층 간결해지는 코드</a:t>
            </a:r>
            <a:endParaRPr lang="en-US" altLang="ko-KR" sz="2400" dirty="0"/>
          </a:p>
          <a:p>
            <a:r>
              <a:rPr lang="ko-KR" altLang="en-US" sz="2400" dirty="0"/>
              <a:t>기존 프로젝트에 </a:t>
            </a:r>
            <a:r>
              <a:rPr lang="ko-KR" altLang="en-US" sz="2400" dirty="0" err="1"/>
              <a:t>코틀린</a:t>
            </a:r>
            <a:r>
              <a:rPr lang="ko-KR" altLang="en-US" sz="2400" dirty="0"/>
              <a:t> 적용 등 시도해 볼 필요는 충분함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InteliJ</a:t>
            </a:r>
            <a:r>
              <a:rPr lang="ko-KR" altLang="en-US" sz="2400" dirty="0"/>
              <a:t>가 유료다</a:t>
            </a:r>
            <a:r>
              <a:rPr lang="en-US" altLang="ko-KR" sz="2400" dirty="0"/>
              <a:t>.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413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인용 자료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>
                <a:hlinkClick r:id="rId2"/>
              </a:rPr>
              <a:t>Android </a:t>
            </a:r>
            <a:r>
              <a:rPr lang="ko-KR" altLang="en-US" sz="2400" dirty="0">
                <a:hlinkClick r:id="rId2"/>
              </a:rPr>
              <a:t>개발을 </a:t>
            </a:r>
            <a:r>
              <a:rPr lang="ko-KR" altLang="en-US" sz="2400" dirty="0" err="1">
                <a:hlinkClick r:id="rId2"/>
              </a:rPr>
              <a:t>수주받아</a:t>
            </a:r>
            <a:r>
              <a:rPr lang="ko-KR" altLang="en-US" sz="2400" dirty="0">
                <a:hlinkClick r:id="rId2"/>
              </a:rPr>
              <a:t> </a:t>
            </a:r>
            <a:r>
              <a:rPr lang="en-US" altLang="ko-KR" sz="2400" dirty="0">
                <a:hlinkClick r:id="rId2"/>
              </a:rPr>
              <a:t>Kotlin</a:t>
            </a:r>
            <a:r>
              <a:rPr lang="ko-KR" altLang="en-US" sz="2400" dirty="0">
                <a:hlinkClick r:id="rId2"/>
              </a:rPr>
              <a:t>으로 개발해봤더니 최고였다</a:t>
            </a:r>
            <a:endParaRPr lang="en-US" altLang="ko-KR" sz="2400" dirty="0"/>
          </a:p>
          <a:p>
            <a:r>
              <a:rPr lang="ko-KR" altLang="en-US" sz="2400" dirty="0">
                <a:hlinkClick r:id="rId3"/>
              </a:rPr>
              <a:t>새차원의 </a:t>
            </a:r>
            <a:r>
              <a:rPr lang="ko-KR" altLang="en-US" sz="2400" dirty="0" err="1">
                <a:hlinkClick r:id="rId3"/>
              </a:rPr>
              <a:t>코틀린</a:t>
            </a:r>
            <a:r>
              <a:rPr lang="ko-KR" altLang="en-US" sz="2400" dirty="0">
                <a:hlinkClick r:id="rId3"/>
              </a:rPr>
              <a:t> 강좌</a:t>
            </a:r>
            <a:endParaRPr lang="en-US" altLang="ko-KR" sz="2400" dirty="0"/>
          </a:p>
          <a:p>
            <a:r>
              <a:rPr lang="en-US" sz="2400" dirty="0">
                <a:hlinkClick r:id="rId4"/>
              </a:rPr>
              <a:t>Kotlin Korea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649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3E9-5A2C-4121-8FEC-8E527F67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조사할 관련 항목</a:t>
            </a:r>
          </a:p>
        </p:txBody>
      </p:sp>
      <p:sp>
        <p:nvSpPr>
          <p:cNvPr id="3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JetBrains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IntelliJ IDEA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Android Studio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Android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Programming language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1311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CC44B5-53F9-4F03-9EEB-4C3C821A6F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otlin programming language log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" b="2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Well Begun is Half Done.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hlinkClick r:id="rId3"/>
              </a:rPr>
              <a:t>사진</a:t>
            </a:r>
            <a:r>
              <a:rPr lang="en-US" sz="1100"/>
              <a:t> (JetBrains / )Public domain</a:t>
            </a:r>
          </a:p>
        </p:txBody>
      </p:sp>
    </p:spTree>
    <p:extLst>
      <p:ext uri="{BB962C8B-B14F-4D97-AF65-F5344CB8AC3E}">
        <p14:creationId xmlns:p14="http://schemas.microsoft.com/office/powerpoint/2010/main" val="26231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역사</a:t>
            </a:r>
            <a:endParaRPr lang="en-US" sz="2400" dirty="0"/>
          </a:p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r>
              <a:rPr lang="ko-KR" altLang="en-US" sz="2400" dirty="0"/>
              <a:t>기본 문법</a:t>
            </a:r>
            <a:endParaRPr lang="en-US" sz="2400" dirty="0"/>
          </a:p>
          <a:p>
            <a:r>
              <a:rPr lang="ko-KR" altLang="en-US" sz="2400" dirty="0"/>
              <a:t>개발도구</a:t>
            </a:r>
            <a:endParaRPr lang="en-US" sz="2400" dirty="0"/>
          </a:p>
          <a:p>
            <a:r>
              <a:rPr lang="ko-KR" altLang="en-US" sz="2400" dirty="0" err="1"/>
              <a:t>느낀점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3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역사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2011</a:t>
            </a:r>
            <a:r>
              <a:rPr lang="ko-KR" altLang="en-US" sz="2400" dirty="0"/>
              <a:t>년 </a:t>
            </a:r>
            <a:r>
              <a:rPr lang="en-US" altLang="ko-KR" sz="2400" dirty="0"/>
              <a:t>7</a:t>
            </a:r>
            <a:r>
              <a:rPr lang="ko-KR" altLang="en-US" sz="2400" dirty="0"/>
              <a:t>월 </a:t>
            </a:r>
            <a:r>
              <a:rPr lang="en-US" altLang="ko-KR" sz="2400" dirty="0" err="1"/>
              <a:t>JetBrains</a:t>
            </a:r>
            <a:r>
              <a:rPr lang="ko-KR" altLang="en-US" sz="2400" dirty="0"/>
              <a:t>가 최초 공개</a:t>
            </a:r>
            <a:endParaRPr lang="en-US" altLang="ko-KR" sz="2400" dirty="0"/>
          </a:p>
          <a:p>
            <a:r>
              <a:rPr lang="en-US" altLang="ko-KR" sz="2400" dirty="0"/>
              <a:t>2016</a:t>
            </a:r>
            <a:r>
              <a:rPr lang="ko-KR" altLang="en-US" sz="2400" dirty="0"/>
              <a:t>년 구글과 오라클 의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둘러싼 소송으로 인해 </a:t>
            </a:r>
            <a:r>
              <a:rPr lang="en-US" altLang="ko-KR" sz="2400" dirty="0"/>
              <a:t>Go, Swift </a:t>
            </a:r>
            <a:r>
              <a:rPr lang="ko-KR" altLang="en-US" sz="2400" dirty="0"/>
              <a:t>와 함께 </a:t>
            </a:r>
            <a:r>
              <a:rPr lang="en-US" altLang="ko-KR" sz="2400" dirty="0"/>
              <a:t>Android </a:t>
            </a:r>
            <a:r>
              <a:rPr lang="ko-KR" altLang="en-US" sz="2400" dirty="0"/>
              <a:t>진영의 새로운 언어가 </a:t>
            </a:r>
            <a:r>
              <a:rPr lang="ko-KR" altLang="en-US" sz="2400" dirty="0" err="1"/>
              <a:t>될수</a:t>
            </a:r>
            <a:r>
              <a:rPr lang="ko-KR" altLang="en-US" sz="2400" dirty="0"/>
              <a:t> 있다는 가능성이 언급되기 시작함 </a:t>
            </a:r>
            <a:endParaRPr lang="en-US" altLang="ko-KR" sz="2400" dirty="0"/>
          </a:p>
          <a:p>
            <a:r>
              <a:rPr lang="en-US" altLang="ko-KR" sz="2400" dirty="0"/>
              <a:t>2017</a:t>
            </a:r>
            <a:r>
              <a:rPr lang="ko-KR" altLang="en-US" sz="2400" dirty="0"/>
              <a:t>년 </a:t>
            </a:r>
            <a:r>
              <a:rPr lang="en-US" altLang="ko-KR" sz="2400" dirty="0"/>
              <a:t>5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</a:t>
            </a:r>
            <a:r>
              <a:rPr lang="en-US" altLang="ko-KR" sz="2400" dirty="0"/>
              <a:t>I/O</a:t>
            </a:r>
            <a:r>
              <a:rPr lang="ko-KR" altLang="en-US" sz="2400" dirty="0"/>
              <a:t>행사에서 </a:t>
            </a:r>
            <a:r>
              <a:rPr lang="en-US" altLang="ko-KR" sz="2400" dirty="0"/>
              <a:t>Android </a:t>
            </a:r>
            <a:r>
              <a:rPr lang="ko-KR" altLang="en-US" sz="2400" dirty="0"/>
              <a:t>진영의 공식 언어로 선정</a:t>
            </a:r>
            <a:endParaRPr lang="en-US" altLang="ko-KR" sz="24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71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특징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강력한 </a:t>
            </a:r>
            <a:r>
              <a:rPr lang="en-US" altLang="ko-KR" sz="2400" dirty="0"/>
              <a:t>JAVA</a:t>
            </a:r>
            <a:r>
              <a:rPr lang="ko-KR" altLang="en-US" sz="2400" dirty="0"/>
              <a:t>와의 연계</a:t>
            </a:r>
            <a:endParaRPr lang="en-US" altLang="ko-KR" sz="2400" dirty="0"/>
          </a:p>
          <a:p>
            <a:pPr lvl="1"/>
            <a:r>
              <a:rPr lang="en-US" sz="2000" dirty="0"/>
              <a:t>Kotlin</a:t>
            </a:r>
            <a:r>
              <a:rPr lang="ko-KR" altLang="en-US" sz="2000" dirty="0"/>
              <a:t> 언어 내부에서 </a:t>
            </a:r>
            <a:r>
              <a:rPr lang="en-US" altLang="ko-KR" sz="2000" dirty="0"/>
              <a:t>JAVA </a:t>
            </a:r>
            <a:r>
              <a:rPr lang="ko-KR" altLang="en-US" sz="2000" dirty="0"/>
              <a:t>코드를 호출해서 사용이 가능</a:t>
            </a:r>
            <a:endParaRPr lang="en-US" altLang="ko-KR" sz="2000" dirty="0"/>
          </a:p>
          <a:p>
            <a:pPr lvl="1"/>
            <a:r>
              <a:rPr lang="en-US" sz="2000" dirty="0"/>
              <a:t>Kotlin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익숙하지 않더라도</a:t>
            </a:r>
            <a:r>
              <a:rPr lang="en-US" altLang="ko-KR" sz="2000" dirty="0"/>
              <a:t>, </a:t>
            </a:r>
            <a:r>
              <a:rPr lang="ko-KR" altLang="en-US" sz="2000" dirty="0"/>
              <a:t>기존의 자원을 활용하여 기존 자원의 낭비가 적다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/>
              <a:t>비교적 간단한 도입</a:t>
            </a:r>
            <a:endParaRPr lang="en-US" altLang="ko-KR" sz="2400" dirty="0"/>
          </a:p>
          <a:p>
            <a:pPr lvl="1"/>
            <a:r>
              <a:rPr lang="en-US" altLang="ko-KR" sz="2000" dirty="0"/>
              <a:t>Eclipse, Android</a:t>
            </a:r>
            <a:r>
              <a:rPr lang="ko-KR" altLang="en-US" sz="2000" dirty="0"/>
              <a:t> </a:t>
            </a:r>
            <a:r>
              <a:rPr lang="en-US" altLang="ko-KR" sz="2000" dirty="0"/>
              <a:t>Studio,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InteliJ</a:t>
            </a:r>
            <a:r>
              <a:rPr lang="ko-KR" altLang="en-US" sz="2000" dirty="0"/>
              <a:t>등 </a:t>
            </a:r>
            <a:r>
              <a:rPr lang="en-US" altLang="ko-KR" sz="2000" dirty="0"/>
              <a:t>IDE </a:t>
            </a:r>
            <a:r>
              <a:rPr lang="ko-KR" altLang="en-US" sz="2000" dirty="0"/>
              <a:t>툴에 간단히 적용이 가능하고</a:t>
            </a:r>
            <a:r>
              <a:rPr lang="en-US" altLang="ko-KR" sz="2000" dirty="0"/>
              <a:t>, JAVA </a:t>
            </a:r>
            <a:r>
              <a:rPr lang="ko-KR" altLang="en-US" sz="2000" dirty="0"/>
              <a:t>기반의 프로젝트</a:t>
            </a:r>
            <a:r>
              <a:rPr lang="en-US" altLang="ko-KR" sz="2000" dirty="0"/>
              <a:t>(Ex.</a:t>
            </a:r>
            <a:r>
              <a:rPr lang="ko-KR" altLang="en-US" sz="2000" dirty="0"/>
              <a:t> </a:t>
            </a:r>
            <a:r>
              <a:rPr lang="en-US" altLang="ko-KR" sz="2000" dirty="0"/>
              <a:t>Android)</a:t>
            </a:r>
            <a:r>
              <a:rPr lang="ko-KR" altLang="en-US" sz="2000" dirty="0"/>
              <a:t> 일 경우 위의 설명과 같이 기존소스 의 사용도 가능하다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Nullable</a:t>
            </a:r>
          </a:p>
          <a:p>
            <a:pPr lvl="1"/>
            <a:r>
              <a:rPr lang="en-US" altLang="ko-KR" sz="2000" dirty="0"/>
              <a:t>Null</a:t>
            </a:r>
            <a:r>
              <a:rPr lang="ko-KR" altLang="en-US" sz="2000" dirty="0"/>
              <a:t>을 프로그래밍에 </a:t>
            </a:r>
            <a:r>
              <a:rPr lang="ko-KR" altLang="en-US" sz="2000" dirty="0" err="1"/>
              <a:t>도입한것은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 err="1"/>
              <a:t>억달러짜리</a:t>
            </a:r>
            <a:r>
              <a:rPr lang="ko-KR" altLang="en-US" sz="2000" dirty="0"/>
              <a:t> 실수</a:t>
            </a:r>
            <a:endParaRPr lang="en-US" altLang="ko-KR" sz="2000" dirty="0"/>
          </a:p>
          <a:p>
            <a:pPr lvl="1"/>
            <a:r>
              <a:rPr lang="en-US" altLang="ko-KR" sz="2000" dirty="0"/>
              <a:t>Null </a:t>
            </a:r>
            <a:r>
              <a:rPr lang="ko-KR" altLang="en-US" sz="2000" dirty="0"/>
              <a:t>참조 가능</a:t>
            </a:r>
            <a:r>
              <a:rPr lang="en-US" altLang="ko-KR" sz="2000" dirty="0"/>
              <a:t>/</a:t>
            </a:r>
            <a:r>
              <a:rPr lang="ko-KR" altLang="en-US" sz="2000" dirty="0"/>
              <a:t>불가능 자료형으로 구분됨</a:t>
            </a:r>
            <a:endParaRPr lang="en-US" altLang="ko-KR" sz="2000" dirty="0"/>
          </a:p>
          <a:p>
            <a:pPr lvl="1"/>
            <a:r>
              <a:rPr lang="en-US" altLang="ko-KR" sz="2000" dirty="0"/>
              <a:t>?</a:t>
            </a:r>
            <a:r>
              <a:rPr lang="ko-KR" altLang="en-US" sz="2000" dirty="0"/>
              <a:t>이 붙으면  </a:t>
            </a:r>
            <a:r>
              <a:rPr lang="en-US" altLang="ko-KR" sz="2000" dirty="0"/>
              <a:t>nullable </a:t>
            </a:r>
            <a:r>
              <a:rPr lang="ko-KR" altLang="en-US" sz="2000" dirty="0"/>
              <a:t>자료형 </a:t>
            </a:r>
            <a:r>
              <a:rPr lang="en-US" altLang="ko-KR" sz="2000" dirty="0"/>
              <a:t>ex) (</a:t>
            </a:r>
            <a:r>
              <a:rPr lang="en-US" altLang="ko-KR" sz="2000" dirty="0" err="1"/>
              <a:t>a:string</a:t>
            </a:r>
            <a:r>
              <a:rPr lang="en-US" altLang="ko-KR" sz="2000" dirty="0"/>
              <a:t>?)</a:t>
            </a:r>
          </a:p>
          <a:p>
            <a:pPr lvl="1"/>
            <a:r>
              <a:rPr lang="en-US" altLang="ko-KR" sz="2000" dirty="0"/>
              <a:t>Swift</a:t>
            </a:r>
            <a:r>
              <a:rPr lang="ko-KR" altLang="en-US" sz="2000" dirty="0"/>
              <a:t>의 </a:t>
            </a:r>
            <a:r>
              <a:rPr lang="en-US" altLang="ko-KR" sz="2000" dirty="0"/>
              <a:t>optional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같은방식</a:t>
            </a:r>
            <a:r>
              <a:rPr lang="en-US" altLang="ko-KR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53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Nullable </a:t>
            </a:r>
            <a:r>
              <a:rPr lang="ko-KR" altLang="en-US" sz="2400" dirty="0"/>
              <a:t>처리 </a:t>
            </a:r>
            <a:r>
              <a:rPr lang="en-US" altLang="ko-KR" sz="2400" dirty="0"/>
              <a:t>- 1</a:t>
            </a:r>
          </a:p>
          <a:p>
            <a:pPr lvl="1"/>
            <a:r>
              <a:rPr lang="en-US" altLang="ko-KR" sz="2000" dirty="0"/>
              <a:t>Var</a:t>
            </a:r>
            <a:r>
              <a:rPr lang="ko-KR" altLang="en-US" sz="2000" dirty="0"/>
              <a:t> </a:t>
            </a:r>
            <a:r>
              <a:rPr lang="en-US" altLang="ko-KR" sz="2000" dirty="0"/>
              <a:t>greeting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“greeting !!”</a:t>
            </a:r>
          </a:p>
          <a:p>
            <a:pPr lvl="1"/>
            <a:r>
              <a:rPr lang="en-US" altLang="ko-KR" sz="2000" dirty="0"/>
              <a:t>greeting = null</a:t>
            </a:r>
          </a:p>
          <a:p>
            <a:pPr lvl="1"/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error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: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null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can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not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be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a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value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of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a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non-null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type</a:t>
            </a:r>
            <a:r>
              <a:rPr lang="ko-KR" altLang="ko-KR" sz="2000" dirty="0">
                <a:solidFill>
                  <a:srgbClr val="333333"/>
                </a:solidFill>
                <a:ea typeface="Menlo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ea typeface="Menlo"/>
              </a:rPr>
              <a:t>kotlin.String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코틀린에서는</a:t>
            </a:r>
            <a:r>
              <a:rPr lang="ko-KR" altLang="en-US" sz="2000" dirty="0"/>
              <a:t> 특정 타입으로 정의를 하면 </a:t>
            </a:r>
            <a:r>
              <a:rPr lang="en-US" altLang="ko-KR" sz="2000" dirty="0"/>
              <a:t>null</a:t>
            </a:r>
            <a:r>
              <a:rPr lang="ko-KR" altLang="en-US" sz="2000" dirty="0"/>
              <a:t>이 바인딩 되지 않는다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Var hello : String? = “Hello”</a:t>
            </a:r>
            <a:endParaRPr lang="ko-KR" altLang="ko-KR" sz="2000" dirty="0"/>
          </a:p>
          <a:p>
            <a:pPr lvl="1"/>
            <a:r>
              <a:rPr lang="en-US" altLang="ko-KR" sz="2000" dirty="0"/>
              <a:t>hello = null</a:t>
            </a:r>
          </a:p>
          <a:p>
            <a:pPr lvl="1"/>
            <a:r>
              <a:rPr lang="en-US" sz="2000" dirty="0"/>
              <a:t>?</a:t>
            </a:r>
            <a:r>
              <a:rPr lang="ko-KR" altLang="en-US" sz="2000" dirty="0"/>
              <a:t>로 </a:t>
            </a:r>
            <a:r>
              <a:rPr lang="en-US" altLang="ko-KR" sz="2000" dirty="0"/>
              <a:t>nullable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줄수</a:t>
            </a:r>
            <a:r>
              <a:rPr lang="ko-KR" altLang="en-US" sz="2000" dirty="0"/>
              <a:t> 있다</a:t>
            </a:r>
            <a:endParaRPr lang="en-US" altLang="ko-KR" sz="2000" dirty="0"/>
          </a:p>
          <a:p>
            <a:pPr lvl="1"/>
            <a:r>
              <a:rPr lang="en-US" sz="2000" dirty="0" err="1"/>
              <a:t>greeting.length</a:t>
            </a:r>
            <a:r>
              <a:rPr lang="en-US" sz="2000" dirty="0"/>
              <a:t> </a:t>
            </a:r>
            <a:r>
              <a:rPr lang="ko-KR" altLang="en-US" sz="2000" dirty="0"/>
              <a:t>는 에러가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안나지만</a:t>
            </a:r>
            <a:r>
              <a:rPr lang="en-US" altLang="ko-KR" sz="2000" dirty="0"/>
              <a:t>, hello</a:t>
            </a:r>
            <a:r>
              <a:rPr lang="ko-KR" altLang="en-US" sz="2000" dirty="0"/>
              <a:t>는 </a:t>
            </a:r>
            <a:r>
              <a:rPr lang="en-US" altLang="ko-KR" sz="2000" dirty="0"/>
              <a:t>null</a:t>
            </a:r>
            <a:r>
              <a:rPr lang="ko-KR" altLang="en-US" sz="2000" dirty="0"/>
              <a:t>이 가능하기 때문에 </a:t>
            </a:r>
            <a:r>
              <a:rPr lang="en-US" altLang="ko-KR" sz="2000" dirty="0" err="1"/>
              <a:t>hello.lengt</a:t>
            </a:r>
            <a:r>
              <a:rPr lang="ko-KR" altLang="en-US" sz="2000" dirty="0"/>
              <a:t>는 에러가 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Nullable </a:t>
            </a:r>
            <a:r>
              <a:rPr lang="ko-KR" altLang="en-US" sz="2400" dirty="0"/>
              <a:t>처리 </a:t>
            </a:r>
            <a:r>
              <a:rPr lang="en-US" altLang="ko-KR" sz="2400" dirty="0"/>
              <a:t>- 2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클래스 캐스팅</a:t>
            </a:r>
            <a:endParaRPr lang="en-US" altLang="ko-KR" sz="2000" dirty="0"/>
          </a:p>
          <a:p>
            <a:pPr lvl="1"/>
            <a:r>
              <a:rPr lang="en-US" altLang="ko-KR" sz="2000" dirty="0"/>
              <a:t>If(hello != null)(hello as String).length else -1</a:t>
            </a:r>
          </a:p>
          <a:p>
            <a:pPr lvl="1"/>
            <a:r>
              <a:rPr lang="ko-KR" altLang="en-US" sz="2000" dirty="0"/>
              <a:t>안전호출과 </a:t>
            </a:r>
            <a:r>
              <a:rPr lang="ko-KR" altLang="en-US" sz="2000" dirty="0" err="1"/>
              <a:t>앨비스</a:t>
            </a:r>
            <a:r>
              <a:rPr lang="ko-KR" altLang="en-US" sz="2000" dirty="0"/>
              <a:t> 오퍼레이터</a:t>
            </a:r>
            <a:endParaRPr lang="en-US" altLang="ko-KR" sz="2000" dirty="0"/>
          </a:p>
          <a:p>
            <a:pPr lvl="1"/>
            <a:r>
              <a:rPr lang="en-US" altLang="ko-KR" sz="2000" dirty="0">
                <a:solidFill>
                  <a:srgbClr val="333333"/>
                </a:solidFill>
              </a:rPr>
              <a:t>hello ?.length ? : -1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21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기본문법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자동 </a:t>
            </a:r>
            <a:r>
              <a:rPr lang="ko-KR" altLang="en-US" sz="2400" dirty="0" err="1"/>
              <a:t>형변환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Fun </a:t>
            </a:r>
            <a:r>
              <a:rPr lang="en-US" altLang="ko-KR" sz="2000" dirty="0" err="1"/>
              <a:t>getStringLength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: Any):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? {</a:t>
            </a:r>
          </a:p>
          <a:p>
            <a:pPr marL="457200" lvl="1" indent="0">
              <a:buNone/>
            </a:pPr>
            <a:r>
              <a:rPr lang="en-US" altLang="ko-KR" sz="2000" dirty="0"/>
              <a:t>	If (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 is String){</a:t>
            </a:r>
          </a:p>
          <a:p>
            <a:pPr marL="457200" lvl="1" indent="0">
              <a:buNone/>
            </a:pPr>
            <a:r>
              <a:rPr lang="en-US" altLang="ko-KR" sz="2000" dirty="0"/>
              <a:t>		return </a:t>
            </a:r>
            <a:r>
              <a:rPr lang="en-US" altLang="ko-KR" sz="2000" dirty="0" err="1"/>
              <a:t>arg.length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}</a:t>
            </a:r>
          </a:p>
          <a:p>
            <a:pPr marL="457200" lvl="1" indent="0">
              <a:buNone/>
            </a:pPr>
            <a:r>
              <a:rPr lang="en-US" altLang="ko-KR" sz="2000" dirty="0"/>
              <a:t>	return null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 err="1"/>
              <a:t>arg</a:t>
            </a:r>
            <a:r>
              <a:rPr lang="ko-KR" altLang="en-US" sz="2000" dirty="0"/>
              <a:t>를 </a:t>
            </a:r>
            <a:r>
              <a:rPr lang="en-US" altLang="ko-KR" sz="2000" dirty="0"/>
              <a:t>any </a:t>
            </a:r>
            <a:r>
              <a:rPr lang="ko-KR" altLang="en-US" sz="2000" dirty="0"/>
              <a:t>타입으로 어떤 타입이든 받을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지금은 </a:t>
            </a:r>
            <a:r>
              <a:rPr lang="en-US" altLang="ko-KR" sz="2000" dirty="0"/>
              <a:t>String</a:t>
            </a:r>
            <a:r>
              <a:rPr lang="ko-KR" altLang="en-US" sz="2000" dirty="0"/>
              <a:t>으로만 변환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589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WebA2D8</Template>
  <TotalTime>316</TotalTime>
  <Words>535</Words>
  <Application>Microsoft Office PowerPoint</Application>
  <PresentationFormat>와이드스크린</PresentationFormat>
  <Paragraphs>133</Paragraphs>
  <Slides>15</Slides>
  <Notes>2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Menlo</vt:lpstr>
      <vt:lpstr>맑은 고딕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테마</vt:lpstr>
      <vt:lpstr>QuickStarter Theme</vt:lpstr>
      <vt:lpstr>시작하기 위한 개요</vt:lpstr>
      <vt:lpstr>조사할 관련 항목</vt:lpstr>
      <vt:lpstr>Kotlin</vt:lpstr>
      <vt:lpstr>목차</vt:lpstr>
      <vt:lpstr>역사</vt:lpstr>
      <vt:lpstr>특징</vt:lpstr>
      <vt:lpstr>기본문법</vt:lpstr>
      <vt:lpstr>기본문법</vt:lpstr>
      <vt:lpstr>기본문법</vt:lpstr>
      <vt:lpstr>기본문법</vt:lpstr>
      <vt:lpstr>기본문법</vt:lpstr>
      <vt:lpstr>기본문법</vt:lpstr>
      <vt:lpstr>개발도구</vt:lpstr>
      <vt:lpstr>느낀점</vt:lpstr>
      <vt:lpstr>인용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시작하기 위한 개요</dc:title>
  <dc:creator>한지호</dc:creator>
  <cp:lastModifiedBy>한지호</cp:lastModifiedBy>
  <cp:revision>39</cp:revision>
  <dcterms:created xsi:type="dcterms:W3CDTF">2017-10-21T16:40:00Z</dcterms:created>
  <dcterms:modified xsi:type="dcterms:W3CDTF">2017-10-24T15:10:06Z</dcterms:modified>
</cp:coreProperties>
</file>