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90" r:id="rId4"/>
    <p:sldId id="284" r:id="rId5"/>
    <p:sldId id="259" r:id="rId6"/>
    <p:sldId id="285" r:id="rId7"/>
    <p:sldId id="286" r:id="rId8"/>
    <p:sldId id="260" r:id="rId9"/>
    <p:sldId id="287" r:id="rId10"/>
    <p:sldId id="283" r:id="rId11"/>
    <p:sldId id="288" r:id="rId12"/>
    <p:sldId id="262" r:id="rId13"/>
    <p:sldId id="289" r:id="rId14"/>
    <p:sldId id="263" r:id="rId15"/>
    <p:sldId id="282" r:id="rId16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Bahnschrift SemiBold" panose="020B0502040204020203" pitchFamily="34" charset="0"/>
      <p:bold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2EBD40-0188-4742-A4A7-1F17FDBF3DD0}">
  <a:tblStyle styleId="{462EBD40-0188-4742-A4A7-1F17FDBF3D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20" autoAdjust="0"/>
  </p:normalViewPr>
  <p:slideViewPr>
    <p:cSldViewPr snapToGrid="0">
      <p:cViewPr varScale="1">
        <p:scale>
          <a:sx n="85" d="100"/>
          <a:sy n="85" d="100"/>
        </p:scale>
        <p:origin x="9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2efeb5ae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2efeb5ae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4b5edbf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4b5edbf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4b5edbf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4b5edbf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242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4b5edbf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4b5edbf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3cfa10c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3cfa10c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4b5edbf6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4b5edbf6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a3cfa10c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8a3cfa10c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14952" y="1446807"/>
            <a:ext cx="6822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Getting Started with Golang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99AF-1EDF-7130-29D5-02C6AB01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Seleksi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if – else </a:t>
            </a:r>
            <a:endParaRPr lang="en-ID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F5C810-97BC-0AD9-F192-3D021272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92" y="1394796"/>
            <a:ext cx="4934027" cy="374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6810-F5F4-0C43-096F-07D92E02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Perulangan</a:t>
            </a:r>
            <a:endParaRPr lang="en-ID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26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Perulangan</a:t>
            </a:r>
            <a:r>
              <a:rPr lang="en-US" dirty="0"/>
              <a:t> (Looping)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0E52E-FE00-F1F6-7E65-D787D2D32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70" y="1452281"/>
            <a:ext cx="5159756" cy="3097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BA20F0-B99E-1F68-B7C7-9F4C9E9ED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230" y="2518455"/>
            <a:ext cx="3967652" cy="10110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0861-3455-253A-6329-DF62444B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Scanner</a:t>
            </a:r>
            <a:endParaRPr lang="en-ID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9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Scanner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1F9C1-8596-76BD-8A00-F7AD6DC17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8" y="1323188"/>
            <a:ext cx="5290803" cy="3820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3CFC7C-2446-3641-2060-883C3C9AC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965" y="2479108"/>
            <a:ext cx="3990447" cy="535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C811D-4F31-FEAF-E4CB-01DA078F3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964" y="3014307"/>
            <a:ext cx="3990447" cy="3048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/>
        </p:nvSpPr>
        <p:spPr>
          <a:xfrm>
            <a:off x="727650" y="2781689"/>
            <a:ext cx="7688700" cy="725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2600" b="1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4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Golang?</a:t>
            </a:r>
            <a:br>
              <a:rPr lang="en-US" dirty="0"/>
            </a:b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7650" y="2076226"/>
            <a:ext cx="7688700" cy="2672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	Golang </a:t>
            </a:r>
            <a:r>
              <a:rPr lang="en-US" sz="1800" dirty="0" err="1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dibuat</a:t>
            </a:r>
            <a:r>
              <a:rPr lang="en-US" sz="1800" dirty="0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 di Google pada </a:t>
            </a:r>
            <a:r>
              <a:rPr lang="en-US" sz="1800" dirty="0" err="1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tahun</a:t>
            </a:r>
            <a:r>
              <a:rPr lang="en-US" sz="1800" dirty="0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 2007 dan </a:t>
            </a:r>
            <a:r>
              <a:rPr lang="en-US" sz="1800" dirty="0" err="1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mulai</a:t>
            </a:r>
            <a:r>
              <a:rPr lang="en-US" sz="1800" dirty="0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dirilis</a:t>
            </a:r>
            <a:r>
              <a:rPr lang="en-US" sz="1800" dirty="0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ke</a:t>
            </a:r>
            <a:r>
              <a:rPr lang="en-US" sz="1800" dirty="0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 public pada </a:t>
            </a:r>
            <a:r>
              <a:rPr lang="en-US" sz="1800" dirty="0" err="1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tahun</a:t>
            </a:r>
            <a:r>
              <a:rPr lang="en-US" sz="1800" dirty="0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 2009. Golang </a:t>
            </a:r>
            <a:r>
              <a:rPr lang="en-US" sz="1800" dirty="0" err="1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mulai</a:t>
            </a:r>
            <a:r>
              <a:rPr lang="en-US" sz="1800" dirty="0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 popular pada </a:t>
            </a:r>
            <a:r>
              <a:rPr lang="en-US" sz="1800" dirty="0" err="1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tahun</a:t>
            </a:r>
            <a:r>
              <a:rPr lang="en-US" sz="1800" dirty="0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 2012. Golang </a:t>
            </a:r>
            <a:r>
              <a:rPr lang="en-US" sz="1800" dirty="0" err="1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merupakan</a:t>
            </a:r>
            <a:r>
              <a:rPr lang="en-US" sz="1800" dirty="0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turunan</a:t>
            </a:r>
            <a:r>
              <a:rPr lang="en-US" sz="1800" dirty="0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dari</a:t>
            </a:r>
            <a:r>
              <a:rPr lang="en-US" sz="1800" dirty="0">
                <a:solidFill>
                  <a:schemeClr val="bg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 Bahasa C dan C++. </a:t>
            </a:r>
            <a:endParaRPr sz="1800" dirty="0">
              <a:solidFill>
                <a:schemeClr val="bg2"/>
              </a:solidFill>
              <a:latin typeface="Bahnschrift SemiBold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DD1E-15B3-529F-05D0-69F2E870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Hello World !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0641A-5B02-E233-1349-7C6BCF55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1" y="1635158"/>
            <a:ext cx="4382373" cy="3131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4B65B-7901-B06B-AA37-D5898F10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378" y="3038913"/>
            <a:ext cx="486795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1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F7DA-5B71-B1D9-C2B9-C2ABC93B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Variabel</a:t>
            </a:r>
            <a:endParaRPr lang="en-ID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2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/>
            <a:r>
              <a:rPr lang="en-ID" sz="2800" i="0" dirty="0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Deklarasi</a:t>
            </a:r>
            <a:r>
              <a:rPr lang="en-ID" sz="28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2800" i="0" dirty="0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Variabel</a:t>
            </a:r>
            <a:r>
              <a:rPr lang="en-ID" sz="28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2800" i="0" dirty="0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Menggunakan</a:t>
            </a:r>
            <a:r>
              <a:rPr lang="en-ID" sz="28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Keyword “var”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6F1E-33D0-E392-46A3-07E23069F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2" y="1534100"/>
            <a:ext cx="4810428" cy="3335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4D4C9E-AF53-6031-97E4-D4EE6D587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43349"/>
            <a:ext cx="4420217" cy="6954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/>
            <a:r>
              <a:rPr lang="en-ID" sz="2800" i="0" dirty="0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Deklarasi</a:t>
            </a:r>
            <a:r>
              <a:rPr lang="en-ID" sz="28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2800" i="0" dirty="0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Variabel</a:t>
            </a:r>
            <a:r>
              <a:rPr lang="en-ID" sz="28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2800" i="0" dirty="0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Tanpa</a:t>
            </a:r>
            <a:r>
              <a:rPr lang="en-ID" sz="28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2800" i="0" dirty="0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Tipe</a:t>
            </a:r>
            <a:r>
              <a:rPr lang="en-ID" sz="28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1AD1C-69C2-04DD-1C61-AB9090B8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10" y="1570616"/>
            <a:ext cx="4677996" cy="34838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EDDB54-43F7-C7D3-4C4F-B2B56C42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392" y="2975282"/>
            <a:ext cx="442021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8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B89A-889D-4ADF-B53B-9226E14E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Tipe</a:t>
            </a:r>
            <a:r>
              <a:rPr lang="en-US" dirty="0">
                <a:solidFill>
                  <a:schemeClr val="bg2"/>
                </a:solidFill>
              </a:rPr>
              <a:t> Data</a:t>
            </a:r>
            <a:endParaRPr lang="en-ID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97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Number (int, float) , String, Boolean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9D843-3C7F-2867-C629-899A0DD42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" y="1318650"/>
            <a:ext cx="9144000" cy="33259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1C1F49-013C-4D62-25CF-6797B1C4E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821" y="4406435"/>
            <a:ext cx="4515480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6FC-F7A4-A400-76DD-14021477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Seleksi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Kondisi</a:t>
            </a:r>
            <a:endParaRPr lang="en-ID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5605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85</Words>
  <Application>Microsoft Office PowerPoint</Application>
  <PresentationFormat>On-screen Show (16:9)</PresentationFormat>
  <Paragraphs>16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Lato</vt:lpstr>
      <vt:lpstr>Raleway</vt:lpstr>
      <vt:lpstr>Bahnschrift SemiBold</vt:lpstr>
      <vt:lpstr>Arial</vt:lpstr>
      <vt:lpstr>Arial Narrow</vt:lpstr>
      <vt:lpstr>Streamline</vt:lpstr>
      <vt:lpstr>Getting Started with Golang</vt:lpstr>
      <vt:lpstr>Golang? </vt:lpstr>
      <vt:lpstr>Hello World !</vt:lpstr>
      <vt:lpstr>Variabel</vt:lpstr>
      <vt:lpstr>Deklarasi Variabel Menggunakan Keyword “var”</vt:lpstr>
      <vt:lpstr>Deklarasi Variabel Tanpa Tipe data</vt:lpstr>
      <vt:lpstr>Tipe Data</vt:lpstr>
      <vt:lpstr>Number (int, float) , String, Boolean</vt:lpstr>
      <vt:lpstr>Seleksi Kondisi</vt:lpstr>
      <vt:lpstr>Seleksi kondisi menggunakan if – else </vt:lpstr>
      <vt:lpstr>Perulangan</vt:lpstr>
      <vt:lpstr>Perulangan (Looping)</vt:lpstr>
      <vt:lpstr>Scanner</vt:lpstr>
      <vt:lpstr>Scanner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cp:lastModifiedBy>M. Hafidurrohman</cp:lastModifiedBy>
  <cp:revision>35</cp:revision>
  <dcterms:modified xsi:type="dcterms:W3CDTF">2023-03-11T00:00:47Z</dcterms:modified>
</cp:coreProperties>
</file>