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  <p:embeddedFontLst>
    <p:embeddedFont>
      <p:font typeface="League Spartan Medium"/>
      <p:regular r:id="rId22"/>
    </p:embeddedFont>
    <p:embeddedFont>
      <p:font typeface="Inter" panose="02000503000000020004"/>
      <p:regular r:id="rId23"/>
    </p:embeddedFont>
    <p:embeddedFont>
      <p:font typeface="Poppins" panose="00000500000000000000"/>
      <p:regular r:id="rId24"/>
      <p:bold r:id="rId25"/>
      <p:italic r:id="rId26"/>
    </p:embeddedFont>
    <p:embeddedFont>
      <p:font typeface="League Spartan"/>
      <p:regular r:id="rId27"/>
      <p:bold r:id="rId28"/>
    </p:embeddedFont>
    <p:embeddedFont>
      <p:font typeface="Open Sans Medium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48534736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48534736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SLIDES_API1485347362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SLIDES_API1485347362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SLIDES_API1485347362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SLIDES_API1485347362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1485347362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1485347362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SLIDES_API1485347362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SLIDES_API1485347362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SLIDES_API1485347362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SLIDES_API1485347362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48534736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48534736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485347362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485347362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485347362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485347362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1485347362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1485347362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SLIDES_API1485347362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SLIDES_API1485347362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485347362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485347362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1485347362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1485347362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SLIDES_API1485347362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SLIDES_API1485347362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A_Introduction_Slide_1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7" name="Google Shape;57;p14"/>
          <p:cNvSpPr txBox="1"/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/>
          <a:srcRect l="7871" r="4470"/>
          <a:stretch>
            <a:fillRect/>
          </a:stretch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/>
          <a:srcRect r="49205"/>
          <a:stretch>
            <a:fillRect/>
          </a:stretch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/>
          <a:srcRect r="49205"/>
          <a:stretch>
            <a:fillRect/>
          </a:stretch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7" name="Google Shape;77;p17"/>
          <p:cNvSpPr/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7"/>
          <p:cNvSpPr txBox="1"/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/>
          <a:srcRect r="49205"/>
          <a:stretch>
            <a:fillRect/>
          </a:stretch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/>
          <a:srcRect r="49205"/>
          <a:stretch>
            <a:fillRect/>
          </a:stretch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5" name="Google Shape;115;p21"/>
          <p:cNvSpPr txBox="1"/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/>
          <a:srcRect r="49205" b="13464"/>
          <a:stretch>
            <a:fillRect/>
          </a:stretch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25"/>
          <p:cNvSpPr txBox="1"/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3" name="Google Shape;153;p26"/>
          <p:cNvSpPr txBox="1"/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 panose="020F0502020204030203"/>
              <a:ea typeface="Lato Light" panose="020F0502020204030203"/>
              <a:cs typeface="Lato Light" panose="020F0502020204030203"/>
              <a:sym typeface="Lato Light" panose="020F0502020204030203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 panose="020F0502020204030203"/>
                <a:ea typeface="Lato Light" panose="020F0502020204030203"/>
                <a:cs typeface="Lato Light" panose="020F0502020204030203"/>
                <a:sym typeface="Lato Light" panose="020F0502020204030203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 panose="02000503000000020004"/>
              <a:buChar char="●"/>
              <a:defRPr sz="13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●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●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PDF Renaming for Property Documents</a:t>
            </a:r>
            <a:endParaRPr lang="en-GB"/>
          </a:p>
        </p:txBody>
      </p:sp>
      <p:sp>
        <p:nvSpPr>
          <p:cNvPr id="202" name="Google Shape;202;p29"/>
          <p:cNvSpPr txBox="1"/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GABRIEL GATHUNGU GITHINJI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On: 22/08/2023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presentation provides an overview of the project on automating the renaming process of property documents for data capture into the electronic data management system.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271" name="Google Shape;271;p38"/>
          <p:cNvSpPr txBox="1"/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Examples: Original PDFs vs. Renamed PDFs, highlighting the inclusion of parcel numbers.</a:t>
            </a:r>
            <a:endParaRPr lang="en-GB"/>
          </a:p>
        </p:txBody>
      </p:sp>
      <p:sp>
        <p:nvSpPr>
          <p:cNvPr id="272" name="Google Shape;272;p38"/>
          <p:cNvSpPr txBox="1"/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</a:t>
            </a:r>
            <a:r>
              <a:rPr lang="en-GB"/>
              <a:t> approach has successfully renamed property documents.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 lang="en-GB"/>
          </a:p>
        </p:txBody>
      </p:sp>
      <p:sp>
        <p:nvSpPr>
          <p:cNvPr id="278" name="Google Shape;278;p39"/>
          <p:cNvSpPr txBox="1"/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11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Variability in image quality affecting OCR accuracy</a:t>
            </a:r>
            <a:endParaRPr lang="en-GB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Complex PDF layouts impacting text extraction</a:t>
            </a:r>
            <a:endParaRPr lang="en-GB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Fine-tuning enhancement parameters for diverse documents</a:t>
            </a:r>
            <a:endParaRPr lang="en-GB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challenges had to be solved through manual human inspection and correction of the incorrectly renamed files.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 lang="en-GB"/>
          </a:p>
        </p:txBody>
      </p:sp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Developing a user-friendly GUI for non-technical users</a:t>
            </a:r>
            <a:endParaRPr lang="en-GB"/>
          </a:p>
        </p:txBody>
      </p:sp>
      <p:sp>
        <p:nvSpPr>
          <p:cNvPr id="285" name="Google Shape;285;p40"/>
          <p:cNvSpPr txBox="1"/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Future improvements:</a:t>
            </a:r>
            <a:endParaRPr lang="en-GB"/>
          </a:p>
        </p:txBody>
      </p:sp>
      <p:sp>
        <p:nvSpPr>
          <p:cNvPr id="286" name="Google Shape;286;p40"/>
          <p:cNvSpPr txBox="1"/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Incorporating machine learning for enhanced OCR</a:t>
            </a:r>
            <a:endParaRPr lang="en-GB"/>
          </a:p>
        </p:txBody>
      </p:sp>
      <p:sp>
        <p:nvSpPr>
          <p:cNvPr id="287" name="Google Shape;287;p40"/>
          <p:cNvSpPr txBox="1"/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Handling different document layouts more effectively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293" name="Google Shape;293;p41"/>
          <p:cNvSpPr txBox="1"/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Automation saves time and reduces manual effort, ensuring accuracy and efficiency.</a:t>
            </a:r>
            <a:endParaRPr lang="en-GB"/>
          </a:p>
        </p:txBody>
      </p:sp>
      <p:sp>
        <p:nvSpPr>
          <p:cNvPr id="294" name="Google Shape;294;p41"/>
          <p:cNvSpPr txBox="1"/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</a:t>
            </a:r>
            <a:r>
              <a:rPr lang="en-GB"/>
              <a:t> project automates the renaming of property documents, streamlining data preparation for the electronic data management system.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530400" y="1994550"/>
            <a:ext cx="808320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lang="en-GB">
                <a:sym typeface="+mn-ea"/>
              </a:rPr>
              <a:t>questions:</a:t>
            </a:r>
            <a:br>
              <a:rPr lang="en-GB"/>
            </a:br>
            <a:r>
              <a:rPr lang="en-GB"/>
              <a:t>You are welcome to raise any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Else:</a:t>
            </a:r>
            <a:br>
              <a:rPr lang="en-GB"/>
            </a:br>
            <a:r>
              <a:rPr lang="en-GB"/>
              <a:t> t</a:t>
            </a:r>
            <a:r>
              <a:rPr lang="en-GB"/>
              <a:t>hank you for your time 😊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Title: Automated PDF Renaming for Property Documents</a:t>
            </a:r>
            <a:endParaRPr lang="en-GB"/>
          </a:p>
        </p:txBody>
      </p:sp>
      <p:sp>
        <p:nvSpPr>
          <p:cNvPr id="208" name="Google Shape;208;p30"/>
          <p:cNvSpPr txBox="1"/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</a:t>
            </a:r>
            <a:r>
              <a:rPr lang="en-GB"/>
              <a:t> project focuses on automating the renaming process of property documents in preparation for data capture into the electronic data management system.</a:t>
            </a:r>
            <a:endParaRPr lang="en-GB"/>
          </a:p>
        </p:txBody>
      </p:sp>
      <p:sp>
        <p:nvSpPr>
          <p:cNvPr id="209" name="Google Shape;209;p30"/>
          <p:cNvSpPr txBox="1"/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Welcome to the presentation on 'Automated PDF Renaming for Property Documents.'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215" name="Google Shape;215;p31"/>
          <p:cNvSpPr txBox="1"/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challenge I face is managing a vast collection of property documents without standardized naming conventions.</a:t>
            </a:r>
            <a:endParaRPr lang="en-GB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Extracting relevant information, such as parcel numbers, from each document is time consuming and manual.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</a:t>
            </a:r>
            <a:r>
              <a:rPr lang="en-GB"/>
              <a:t> workflow streamlines the renaming process using automation:</a:t>
            </a:r>
            <a:endParaRPr lang="en-GB"/>
          </a:p>
        </p:txBody>
      </p:sp>
      <p:sp>
        <p:nvSpPr>
          <p:cNvPr id="221" name="Google Shape;221;p32"/>
          <p:cNvSpPr txBox="1"/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1. PDF Conversion</a:t>
            </a:r>
            <a:endParaRPr lang="en-GB"/>
          </a:p>
        </p:txBody>
      </p:sp>
      <p:sp>
        <p:nvSpPr>
          <p:cNvPr id="222" name="Google Shape;222;p32"/>
          <p:cNvSpPr txBox="1"/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2. Image Enhancement</a:t>
            </a:r>
            <a:endParaRPr lang="en-GB"/>
          </a:p>
        </p:txBody>
      </p:sp>
      <p:sp>
        <p:nvSpPr>
          <p:cNvPr id="223" name="Google Shape;223;p32"/>
          <p:cNvSpPr txBox="1"/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3. Text Extraction</a:t>
            </a:r>
            <a:endParaRPr lang="en-GB"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Workflow</a:t>
            </a:r>
            <a:endParaRPr lang="en-GB"/>
          </a:p>
        </p:txBody>
      </p:sp>
      <p:sp>
        <p:nvSpPr>
          <p:cNvPr id="225" name="Google Shape;225;p32"/>
          <p:cNvSpPr txBox="1"/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4. Renaming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</a:t>
            </a:r>
            <a:r>
              <a:rPr lang="en-GB"/>
              <a:t> technology stack includes:</a:t>
            </a:r>
            <a:endParaRPr lang="en-GB"/>
          </a:p>
        </p:txBody>
      </p:sp>
      <p:sp>
        <p:nvSpPr>
          <p:cNvPr id="231" name="Google Shape;231;p33"/>
          <p:cNvSpPr txBox="1"/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pdf2image for converting PDFs to images</a:t>
            </a:r>
            <a:endParaRPr lang="en-GB"/>
          </a:p>
        </p:txBody>
      </p:sp>
      <p:sp>
        <p:nvSpPr>
          <p:cNvPr id="232" name="Google Shape;232;p33"/>
          <p:cNvSpPr txBox="1"/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pytesseract for text extraction</a:t>
            </a:r>
            <a:endParaRPr lang="en-GB"/>
          </a:p>
        </p:txBody>
      </p:sp>
      <p:sp>
        <p:nvSpPr>
          <p:cNvPr id="233" name="Google Shape;233;p33"/>
          <p:cNvSpPr txBox="1"/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PIL (Python Imaging Library) for image manipulation</a:t>
            </a:r>
            <a:endParaRPr lang="en-GB"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Image enhancement is crucial for accurate text extraction.</a:t>
            </a:r>
            <a:endParaRPr lang="en-GB"/>
          </a:p>
        </p:txBody>
      </p:sp>
      <p:sp>
        <p:nvSpPr>
          <p:cNvPr id="240" name="Google Shape;240;p34"/>
          <p:cNvSpPr txBox="1"/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employ contrast enhancement and sharpening techniques to improve image quality.</a:t>
            </a:r>
            <a:endParaRPr lang="en-GB"/>
          </a:p>
        </p:txBody>
      </p:sp>
      <p:sp>
        <p:nvSpPr>
          <p:cNvPr id="241" name="Google Shape;241;p34"/>
          <p:cNvSpPr txBox="1"/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</a:t>
            </a:r>
            <a:r>
              <a:rPr lang="en-GB"/>
              <a:t> use Tesseract OCR to extract text from images.</a:t>
            </a:r>
            <a:endParaRPr lang="en-GB"/>
          </a:p>
        </p:txBody>
      </p:sp>
      <p:sp>
        <p:nvSpPr>
          <p:cNvPr id="242" name="Google Shape;242;p34"/>
          <p:cNvSpPr txBox="1"/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Regular expressions are applied to find the parcel number, a key component of the renaming process.</a:t>
            </a:r>
            <a:endParaRPr lang="en-GB"/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Enhancement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Extraction</a:t>
            </a:r>
            <a:endParaRPr lang="en-GB"/>
          </a:p>
        </p:txBody>
      </p:sp>
      <p:sp>
        <p:nvSpPr>
          <p:cNvPr id="249" name="Google Shape;249;p35"/>
          <p:cNvSpPr txBox="1"/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 use Tesseract OCR to extract text from images.</a:t>
            </a:r>
            <a:endParaRPr lang="en-GB"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Regular expressions are applied to find the parcel number, a key component of the renaming process.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</a:t>
            </a:r>
            <a:r>
              <a:rPr lang="en-GB"/>
              <a:t> renaming logic is twofold:</a:t>
            </a:r>
            <a:endParaRPr lang="en-GB"/>
          </a:p>
        </p:txBody>
      </p:sp>
      <p:sp>
        <p:nvSpPr>
          <p:cNvPr id="255" name="Google Shape;255;p36"/>
          <p:cNvSpPr txBox="1"/>
          <p:nvPr>
            <p:ph type="subTitle" idx="2"/>
          </p:nvPr>
        </p:nvSpPr>
        <p:spPr>
          <a:xfrm>
            <a:off x="3284763" y="1908900"/>
            <a:ext cx="24690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If a parcel number is found, the system will use it as the new filename.</a:t>
            </a:r>
            <a:endParaRPr lang="en-GB"/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Renaming Logic</a:t>
            </a:r>
            <a:endParaRPr lang="en-GB"/>
          </a:p>
        </p:txBody>
      </p:sp>
      <p:sp>
        <p:nvSpPr>
          <p:cNvPr id="257" name="Google Shape;257;p36"/>
          <p:cNvSpPr txBox="1"/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If not found, a unique counter is appended to the filename.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Functions for image enhancement, text extraction, and renaming.</a:t>
            </a:r>
            <a:endParaRPr lang="en-GB"/>
          </a:p>
        </p:txBody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Overview</a:t>
            </a:r>
            <a:endParaRPr lang="en-GB"/>
          </a:p>
        </p:txBody>
      </p:sp>
      <p:sp>
        <p:nvSpPr>
          <p:cNvPr id="264" name="Google Shape;264;p37"/>
          <p:cNvSpPr txBox="1"/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Key code sections include:</a:t>
            </a:r>
            <a:endParaRPr lang="en-GB"/>
          </a:p>
        </p:txBody>
      </p:sp>
      <p:sp>
        <p:nvSpPr>
          <p:cNvPr id="265" name="Google Shape;265;p37"/>
          <p:cNvSpPr txBox="1"/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Loop to process PDF files and implement renaming.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WPS Presentation</Application>
  <PresentationFormat/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</vt:lpstr>
      <vt:lpstr>League Spartan Medium</vt:lpstr>
      <vt:lpstr>Inter</vt:lpstr>
      <vt:lpstr>Poppins</vt:lpstr>
      <vt:lpstr>League Spartan</vt:lpstr>
      <vt:lpstr>Open Sans Medium</vt:lpstr>
      <vt:lpstr>Lato Light</vt:lpstr>
      <vt:lpstr>Calibri</vt:lpstr>
      <vt:lpstr>Microsoft YaHei</vt:lpstr>
      <vt:lpstr>Arial Unicode MS</vt:lpstr>
      <vt:lpstr>Simple Light</vt:lpstr>
      <vt:lpstr>Modern Monochrome - v1</vt:lpstr>
      <vt:lpstr>Automated PDF Renaming for Property Documents</vt:lpstr>
      <vt:lpstr>Project Title: Automated PDF Renaming for Property Documents</vt:lpstr>
      <vt:lpstr>Problem Statement</vt:lpstr>
      <vt:lpstr>Project Workflow</vt:lpstr>
      <vt:lpstr>Technology Stack</vt:lpstr>
      <vt:lpstr>Image Enhancement</vt:lpstr>
      <vt:lpstr>Text Extraction</vt:lpstr>
      <vt:lpstr>Renaming Logic</vt:lpstr>
      <vt:lpstr>Code Overview</vt:lpstr>
      <vt:lpstr>Results</vt:lpstr>
      <vt:lpstr>Challenges</vt:lpstr>
      <vt:lpstr>Future Enhancements</vt:lpstr>
      <vt:lpstr>Conclusion</vt:lpstr>
      <vt:lpstr>Otherwise, thank you for your time 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PDF Renaming for Property Documents</dc:title>
  <dc:creator/>
  <cp:lastModifiedBy>Gabriel Gathungu</cp:lastModifiedBy>
  <cp:revision>1</cp:revision>
  <dcterms:created xsi:type="dcterms:W3CDTF">2023-08-22T10:17:17Z</dcterms:created>
  <dcterms:modified xsi:type="dcterms:W3CDTF">2023-08-22T10:17:17Z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B0C6DB05477F47F8A8B494B9FE413496_12</vt:lpwstr>
  </property>
  <property fmtid="{D5CDD505-2E9C-101B-9397-08002B2CF9AE}" pid="3" name="KSOProductBuildVer">
    <vt:lpwstr>1033-12.2.0.13110</vt:lpwstr>
  </property>
</Properties>
</file>