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League Spartan Medium"/>
      <p:regular r:id="rId21"/>
      <p:bold r:id="rId22"/>
    </p:embeddedFont>
    <p:embeddedFont>
      <p:font typeface="League Spartan"/>
      <p:regular r:id="rId23"/>
      <p:bold r:id="rId24"/>
    </p:embeddedFont>
    <p:embeddedFont>
      <p:font typeface="Inter"/>
      <p:regular r:id="rId25"/>
      <p:bold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Lato Light"/>
      <p:regular r:id="rId31"/>
      <p:bold r:id="rId32"/>
      <p:italic r:id="rId33"/>
      <p:boldItalic r:id="rId34"/>
    </p:embeddedFont>
    <p:embeddedFont>
      <p:font typeface="Open Sans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eagueSpartanMedium-bold.fntdata"/><Relationship Id="rId21" Type="http://schemas.openxmlformats.org/officeDocument/2006/relationships/font" Target="fonts/LeagueSpartanMedium-regular.fntdata"/><Relationship Id="rId24" Type="http://schemas.openxmlformats.org/officeDocument/2006/relationships/font" Target="fonts/LeagueSpartan-bold.fntdata"/><Relationship Id="rId23" Type="http://schemas.openxmlformats.org/officeDocument/2006/relationships/font" Target="fonts/LeagueSparta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Light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33" Type="http://schemas.openxmlformats.org/officeDocument/2006/relationships/font" Target="fonts/LatoLight-italic.fntdata"/><Relationship Id="rId10" Type="http://schemas.openxmlformats.org/officeDocument/2006/relationships/slide" Target="slides/slide4.xml"/><Relationship Id="rId32" Type="http://schemas.openxmlformats.org/officeDocument/2006/relationships/font" Target="fonts/LatoLight-bold.fntdata"/><Relationship Id="rId13" Type="http://schemas.openxmlformats.org/officeDocument/2006/relationships/slide" Target="slides/slide7.xml"/><Relationship Id="rId35" Type="http://schemas.openxmlformats.org/officeDocument/2006/relationships/font" Target="fonts/OpenSansMedium-regular.fntdata"/><Relationship Id="rId12" Type="http://schemas.openxmlformats.org/officeDocument/2006/relationships/slide" Target="slides/slide6.xml"/><Relationship Id="rId34" Type="http://schemas.openxmlformats.org/officeDocument/2006/relationships/font" Target="fonts/LatoLight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Medium-italic.fntdata"/><Relationship Id="rId14" Type="http://schemas.openxmlformats.org/officeDocument/2006/relationships/slide" Target="slides/slide8.xml"/><Relationship Id="rId36" Type="http://schemas.openxmlformats.org/officeDocument/2006/relationships/font" Target="fonts/OpenSansMedium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148534736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148534736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SLIDES_API148534736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SLIDES_API148534736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SLIDES_API148534736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SLIDES_API148534736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SLIDES_API148534736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SLIDES_API148534736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SLIDES_API148534736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SLIDES_API148534736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SLIDES_API148534736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SLIDES_API148534736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148534736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148534736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SLIDES_API148534736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SLIDES_API148534736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SLIDES_API148534736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SLIDES_API148534736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SLIDES_API148534736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SLIDES_API148534736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SLIDES_API148534736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SLIDES_API148534736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SLIDES_API148534736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SLIDES_API148534736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SLIDES_API148534736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SLIDES_API148534736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SLIDES_API148534736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SLIDES_API148534736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8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PDF Renaming for Property Documents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GABRIEL GATHUNGU GITHINJI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On: 22/08/2023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presentation provides an overview of the project on automating the renaming process of property documents for data capture into the electronic data management system.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71" name="Google Shape;271;p38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Examples: Original PDFs vs. Renamed PDFs, highlighting the inclusion of parcel numbers.</a:t>
            </a:r>
            <a:endParaRPr/>
          </a:p>
        </p:txBody>
      </p:sp>
      <p:sp>
        <p:nvSpPr>
          <p:cNvPr id="272" name="Google Shape;272;p38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My</a:t>
            </a:r>
            <a:r>
              <a:rPr lang="en"/>
              <a:t> approach has successfully renamed property documents.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78" name="Google Shape;278;p39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Variability in image quality affecting OCR accuracy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Complex PDF layouts impacting text extraction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Fine-tuning enhancement parameters for diverse documents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challenges had to be solved through manual human inspection and correction of the incorrectly renamed files.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284" name="Google Shape;284;p40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Developing a user-friendly GUI for non-technical users</a:t>
            </a:r>
            <a:endParaRPr/>
          </a:p>
        </p:txBody>
      </p:sp>
      <p:sp>
        <p:nvSpPr>
          <p:cNvPr id="285" name="Google Shape;285;p40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Future improvements:</a:t>
            </a:r>
            <a:endParaRPr/>
          </a:p>
        </p:txBody>
      </p:sp>
      <p:sp>
        <p:nvSpPr>
          <p:cNvPr id="286" name="Google Shape;286;p40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Incorporating machine learning for enhanced OCR</a:t>
            </a:r>
            <a:endParaRPr/>
          </a:p>
        </p:txBody>
      </p:sp>
      <p:sp>
        <p:nvSpPr>
          <p:cNvPr id="287" name="Google Shape;287;p40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Handling different document layouts more effectively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3" name="Google Shape;293;p41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Automation saves time and reduces manual effort, ensuring accuracy and efficiency.</a:t>
            </a:r>
            <a:endParaRPr/>
          </a:p>
        </p:txBody>
      </p:sp>
      <p:sp>
        <p:nvSpPr>
          <p:cNvPr id="294" name="Google Shape;294;p41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</a:t>
            </a:r>
            <a:r>
              <a:rPr lang="en"/>
              <a:t> project automates the renaming of property documents, streamlining data preparation for the electronic data management system.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530400" y="2208300"/>
            <a:ext cx="8083200" cy="14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welcome to raise any questions you might have.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Otherwise, t</a:t>
            </a:r>
            <a:r>
              <a:rPr lang="en"/>
              <a:t>hank you for your time 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Title: Automated PDF Renaming for Property Documents</a:t>
            </a:r>
            <a:endParaRPr/>
          </a:p>
        </p:txBody>
      </p:sp>
      <p:sp>
        <p:nvSpPr>
          <p:cNvPr id="208" name="Google Shape;208;p30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My</a:t>
            </a:r>
            <a:r>
              <a:rPr lang="en"/>
              <a:t> project focuses on automating the renaming process of property documents in preparation for data capture into the electronic data management system.</a:t>
            </a:r>
            <a:endParaRPr/>
          </a:p>
        </p:txBody>
      </p:sp>
      <p:sp>
        <p:nvSpPr>
          <p:cNvPr id="209" name="Google Shape;209;p30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Welcome to the presentation on 'Automated PDF Renaming for Property Documents.'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15" name="Google Shape;215;p31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challenge I face is managing a vast collection of property documents without standardized naming conventions.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Extracting relevant information, such as parcel numbers, from each document is time consuming and manual.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My</a:t>
            </a:r>
            <a:r>
              <a:rPr lang="en"/>
              <a:t> workflow streamlines the renaming process using automation:</a:t>
            </a:r>
            <a:endParaRPr/>
          </a:p>
        </p:txBody>
      </p:sp>
      <p:sp>
        <p:nvSpPr>
          <p:cNvPr id="221" name="Google Shape;221;p32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 PDF Conversion</a:t>
            </a:r>
            <a:endParaRPr/>
          </a:p>
        </p:txBody>
      </p:sp>
      <p:sp>
        <p:nvSpPr>
          <p:cNvPr id="222" name="Google Shape;222;p32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Image Enhancement</a:t>
            </a:r>
            <a:endParaRPr/>
          </a:p>
        </p:txBody>
      </p:sp>
      <p:sp>
        <p:nvSpPr>
          <p:cNvPr id="223" name="Google Shape;223;p32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Text Extraction</a:t>
            </a:r>
            <a:endParaRPr/>
          </a:p>
        </p:txBody>
      </p:sp>
      <p:sp>
        <p:nvSpPr>
          <p:cNvPr id="224" name="Google Shape;224;p32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Workflow</a:t>
            </a:r>
            <a:endParaRPr/>
          </a:p>
        </p:txBody>
      </p:sp>
      <p:sp>
        <p:nvSpPr>
          <p:cNvPr id="225" name="Google Shape;225;p32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 Renaming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My</a:t>
            </a:r>
            <a:r>
              <a:rPr lang="en"/>
              <a:t> technology stack includes:</a:t>
            </a:r>
            <a:endParaRPr/>
          </a:p>
        </p:txBody>
      </p:sp>
      <p:sp>
        <p:nvSpPr>
          <p:cNvPr id="231" name="Google Shape;231;p33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pdf2image for converting PDFs to images</a:t>
            </a:r>
            <a:endParaRPr/>
          </a:p>
        </p:txBody>
      </p:sp>
      <p:sp>
        <p:nvSpPr>
          <p:cNvPr id="232" name="Google Shape;232;p33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pytesseract for text extraction</a:t>
            </a:r>
            <a:endParaRPr/>
          </a:p>
        </p:txBody>
      </p:sp>
      <p:sp>
        <p:nvSpPr>
          <p:cNvPr id="233" name="Google Shape;233;p33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PIL (Python Imaging Library) for image manipulation</a:t>
            </a:r>
            <a:endParaRPr/>
          </a:p>
        </p:txBody>
      </p:sp>
      <p:sp>
        <p:nvSpPr>
          <p:cNvPr id="234" name="Google Shape;234;p33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Image enhancement is crucial for accurate text extraction.</a:t>
            </a:r>
            <a:endParaRPr/>
          </a:p>
        </p:txBody>
      </p:sp>
      <p:sp>
        <p:nvSpPr>
          <p:cNvPr id="240" name="Google Shape;240;p34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employ contrast enhancement and sharpening techniques to improve image quality.</a:t>
            </a:r>
            <a:endParaRPr/>
          </a:p>
        </p:txBody>
      </p:sp>
      <p:sp>
        <p:nvSpPr>
          <p:cNvPr id="241" name="Google Shape;241;p34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</a:t>
            </a:r>
            <a:r>
              <a:rPr lang="en"/>
              <a:t> use Tesseract OCR to extract text from images.</a:t>
            </a:r>
            <a:endParaRPr/>
          </a:p>
        </p:txBody>
      </p:sp>
      <p:sp>
        <p:nvSpPr>
          <p:cNvPr id="242" name="Google Shape;242;p34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Regular expressions are applied to find the parcel number, a key component of the renaming process.</a:t>
            </a:r>
            <a:endParaRPr/>
          </a:p>
        </p:txBody>
      </p:sp>
      <p:sp>
        <p:nvSpPr>
          <p:cNvPr id="243" name="Google Shape;243;p34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Enhancement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Extraction</a:t>
            </a:r>
            <a:endParaRPr/>
          </a:p>
        </p:txBody>
      </p:sp>
      <p:sp>
        <p:nvSpPr>
          <p:cNvPr id="249" name="Google Shape;249;p35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 use Tesseract OCR to extract text from images.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Regular expressions are applied to find the parcel number, a key component of the renaming process.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</a:t>
            </a:r>
            <a:r>
              <a:rPr lang="en"/>
              <a:t> renaming logic is twofold:</a:t>
            </a:r>
            <a:endParaRPr/>
          </a:p>
        </p:txBody>
      </p:sp>
      <p:sp>
        <p:nvSpPr>
          <p:cNvPr id="255" name="Google Shape;255;p36"/>
          <p:cNvSpPr txBox="1"/>
          <p:nvPr>
            <p:ph idx="2" type="subTitle"/>
          </p:nvPr>
        </p:nvSpPr>
        <p:spPr>
          <a:xfrm>
            <a:off x="3284763" y="1908900"/>
            <a:ext cx="24690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a parcel number is found, the system will use it as the new filename.</a:t>
            </a:r>
            <a:endParaRPr/>
          </a:p>
        </p:txBody>
      </p:sp>
      <p:sp>
        <p:nvSpPr>
          <p:cNvPr id="256" name="Google Shape;256;p36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Renaming Logic</a:t>
            </a:r>
            <a:endParaRPr/>
          </a:p>
        </p:txBody>
      </p:sp>
      <p:sp>
        <p:nvSpPr>
          <p:cNvPr id="257" name="Google Shape;257;p36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not found, a unique counter is appended to the filename.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Functions for image enhancement, text extraction, and renaming.</a:t>
            </a:r>
            <a:endParaRPr/>
          </a:p>
        </p:txBody>
      </p:sp>
      <p:sp>
        <p:nvSpPr>
          <p:cNvPr id="263" name="Google Shape;263;p37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Overview</a:t>
            </a:r>
            <a:endParaRPr/>
          </a:p>
        </p:txBody>
      </p:sp>
      <p:sp>
        <p:nvSpPr>
          <p:cNvPr id="264" name="Google Shape;264;p37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Key code sections include:</a:t>
            </a:r>
            <a:endParaRPr/>
          </a:p>
        </p:txBody>
      </p:sp>
      <p:sp>
        <p:nvSpPr>
          <p:cNvPr id="265" name="Google Shape;265;p37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Loop to process PDF files and implement renaming.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