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D13B89B-8460-4C65-92B7-78AF0ABCC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A692E55-6C29-4695-8579-BB973E698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TI\Desktop\titanic-sink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effectLst/>
                <a:latin typeface="Aharoni" pitchFamily="2" charset="-79"/>
                <a:cs typeface="Aharoni" pitchFamily="2" charset="-79"/>
              </a:rPr>
              <a:t>Predictive survival</a:t>
            </a:r>
            <a:br>
              <a:rPr lang="en-US" dirty="0" smtClean="0">
                <a:effectLst/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effectLst/>
                <a:latin typeface="Aharoni" pitchFamily="2" charset="-79"/>
                <a:cs typeface="Aharoni" pitchFamily="2" charset="-79"/>
              </a:rPr>
              <a:t>using R</a:t>
            </a:r>
            <a:br>
              <a:rPr lang="en-US" dirty="0" smtClean="0">
                <a:effectLst/>
                <a:latin typeface="Aharoni" pitchFamily="2" charset="-79"/>
                <a:cs typeface="Aharoni" pitchFamily="2" charset="-79"/>
              </a:rPr>
            </a:br>
            <a:endParaRPr lang="en-US" dirty="0"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733800" y="4495800"/>
            <a:ext cx="5410200" cy="2362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Name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Pratik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Patel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Class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 483 Big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Data 	Analytics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capstone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Professor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Elena Braynova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Three way relationships sex, Pclass and survival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425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Male vs. female in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class survival rates.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P:\STUDY\Data Analysis\final project\Rplot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344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Added family size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Family size variable created </a:t>
            </a:r>
          </a:p>
          <a:p>
            <a:pPr>
              <a:buNone/>
            </a:pPr>
            <a:r>
              <a:rPr lang="en-US" sz="2000" dirty="0" smtClean="0"/>
              <a:t>temp.sibsp &lt;- c(</a:t>
            </a:r>
            <a:r>
              <a:rPr lang="en-US" sz="2000" dirty="0" err="1" smtClean="0"/>
              <a:t>train$SibSp</a:t>
            </a:r>
            <a:r>
              <a:rPr lang="en-US" sz="2000" dirty="0" smtClean="0"/>
              <a:t> , test$SibSp)</a:t>
            </a:r>
          </a:p>
          <a:p>
            <a:pPr>
              <a:buNone/>
            </a:pPr>
            <a:r>
              <a:rPr lang="en-US" sz="2000" dirty="0" smtClean="0"/>
              <a:t>temp.parch &lt;- c(</a:t>
            </a:r>
            <a:r>
              <a:rPr lang="en-US" sz="2000" dirty="0" err="1" smtClean="0"/>
              <a:t>train$Parch</a:t>
            </a:r>
            <a:r>
              <a:rPr lang="en-US" sz="2000" dirty="0" smtClean="0"/>
              <a:t>, test$Parch)</a:t>
            </a:r>
          </a:p>
          <a:p>
            <a:pPr>
              <a:buNone/>
            </a:pPr>
            <a:r>
              <a:rPr lang="en-US" sz="2000" dirty="0" smtClean="0"/>
              <a:t>data.combined$family.size &lt;- as.factor(temp.sibsp + temp.parch + 1)</a:t>
            </a:r>
            <a:endParaRPr lang="en-US" sz="2000" dirty="0"/>
          </a:p>
        </p:txBody>
      </p:sp>
      <p:pic>
        <p:nvPicPr>
          <p:cNvPr id="4" name="Picture 3" descr="P:\STUDY\Data Analysis\final project\family siz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00100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RandomForest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09160"/>
          </a:xfrm>
        </p:spPr>
        <p:txBody>
          <a:bodyPr/>
          <a:lstStyle/>
          <a:p>
            <a:r>
              <a:rPr lang="en-US" dirty="0" smtClean="0"/>
              <a:t>Pclass and title variable with 21.44% error rate</a:t>
            </a:r>
          </a:p>
          <a:p>
            <a:endParaRPr lang="en-US" dirty="0"/>
          </a:p>
        </p:txBody>
      </p:sp>
      <p:pic>
        <p:nvPicPr>
          <p:cNvPr id="4" name="Picture 3" descr="P:\STUDY\Data Analysis\final project\randomForest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6200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038"/>
            <a:ext cx="8229600" cy="103663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RandomForest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/>
          <a:lstStyle/>
          <a:p>
            <a:r>
              <a:rPr lang="en-US" dirty="0" smtClean="0"/>
              <a:t>Pclass, Title and Parch with 19.64% error rate</a:t>
            </a:r>
            <a:endParaRPr lang="en-US" dirty="0"/>
          </a:p>
        </p:txBody>
      </p:sp>
      <p:pic>
        <p:nvPicPr>
          <p:cNvPr id="4" name="Picture 3" descr="P:\STUDY\Data Analysis\final project\RandomForest using pclass, parch and title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00213"/>
            <a:ext cx="8229599" cy="4852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RandomForest that works the best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09160"/>
          </a:xfrm>
        </p:spPr>
        <p:txBody>
          <a:bodyPr/>
          <a:lstStyle/>
          <a:p>
            <a:r>
              <a:rPr lang="en-US" dirty="0" smtClean="0"/>
              <a:t>Pclass, Title and family Size with 18.07% error rate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P:\STUDY\Data Analysis\final project\randomforest with familysiz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31520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 cited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www.kaggle.com/c/titanic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sz="3600" dirty="0" smtClean="0"/>
              <a:t>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project is based on one of the horrific tragedy that took place in the year 1912.</a:t>
            </a:r>
          </a:p>
          <a:p>
            <a:endParaRPr lang="en-US" sz="2400" dirty="0" smtClean="0"/>
          </a:p>
          <a:p>
            <a:r>
              <a:rPr lang="en-US" sz="2400" dirty="0" smtClean="0"/>
              <a:t>The Titanic sank and 1502 people died in this heartbreaking incident.</a:t>
            </a:r>
          </a:p>
          <a:p>
            <a:endParaRPr lang="en-US" sz="2400" dirty="0" smtClean="0"/>
          </a:p>
          <a:p>
            <a:r>
              <a:rPr lang="en-US" sz="2400" dirty="0" smtClean="0"/>
              <a:t>My purpose is to analyze </a:t>
            </a:r>
            <a:r>
              <a:rPr lang="en-US" sz="2400" dirty="0" smtClean="0"/>
              <a:t>data using predictive task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Figure out </a:t>
            </a:r>
            <a:r>
              <a:rPr lang="en-US" sz="2400" dirty="0" smtClean="0"/>
              <a:t>which </a:t>
            </a:r>
            <a:r>
              <a:rPr lang="en-US" sz="2400" dirty="0" smtClean="0"/>
              <a:t>people </a:t>
            </a:r>
            <a:r>
              <a:rPr lang="en-US" sz="2400" dirty="0" smtClean="0"/>
              <a:t>are </a:t>
            </a:r>
            <a:r>
              <a:rPr lang="en-US" sz="2400" dirty="0" smtClean="0"/>
              <a:t>likely to survive in this kind of similar incident in future.</a:t>
            </a:r>
          </a:p>
          <a:p>
            <a:endParaRPr lang="en-US" dirty="0" smtClean="0"/>
          </a:p>
          <a:p>
            <a:r>
              <a:rPr lang="en-US" dirty="0" smtClean="0"/>
              <a:t>Datasets available from that tragedy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Test.csv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Train.csv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Datasets: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638800"/>
          </a:xfrm>
        </p:spPr>
        <p:txBody>
          <a:bodyPr/>
          <a:lstStyle/>
          <a:p>
            <a:r>
              <a:rPr lang="en-US" dirty="0" smtClean="0"/>
              <a:t>Test.csv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86400"/>
          </a:xfrm>
        </p:spPr>
        <p:txBody>
          <a:bodyPr/>
          <a:lstStyle/>
          <a:p>
            <a:r>
              <a:rPr lang="en-US" dirty="0" smtClean="0"/>
              <a:t>Train.csv</a:t>
            </a:r>
          </a:p>
          <a:p>
            <a:endParaRPr lang="en-US" dirty="0"/>
          </a:p>
        </p:txBody>
      </p:sp>
      <p:pic>
        <p:nvPicPr>
          <p:cNvPr id="1026" name="Picture 2" descr="P:\STUDY\Data Analysis\final project\New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41148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P:\STUDY\Data Analysis\final project\testnumb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19800"/>
            <a:ext cx="4114800" cy="221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P:\STUDY\Data Analysis\final project\newTra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600200"/>
            <a:ext cx="41910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 descr="P:\STUDY\Data Analysis\final project\trainnumb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6051872"/>
            <a:ext cx="4114800" cy="196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Variables description: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Survival: (0 = no, 1 = yes)</a:t>
            </a:r>
          </a:p>
          <a:p>
            <a:endParaRPr lang="en-US" dirty="0" smtClean="0"/>
          </a:p>
          <a:p>
            <a:r>
              <a:rPr lang="en-US" dirty="0" smtClean="0"/>
              <a:t>Pclass: (1 = 1</a:t>
            </a:r>
            <a:r>
              <a:rPr lang="en-US" baseline="30000" dirty="0" smtClean="0"/>
              <a:t>st</a:t>
            </a:r>
            <a:r>
              <a:rPr lang="en-US" dirty="0" smtClean="0"/>
              <a:t> class, 2 = 2</a:t>
            </a:r>
            <a:r>
              <a:rPr lang="en-US" baseline="30000" dirty="0" smtClean="0"/>
              <a:t>nd</a:t>
            </a:r>
            <a:r>
              <a:rPr lang="en-US" dirty="0" smtClean="0"/>
              <a:t> class, 3 = 3</a:t>
            </a:r>
            <a:r>
              <a:rPr lang="en-US" baseline="30000" dirty="0" smtClean="0"/>
              <a:t>rd</a:t>
            </a:r>
            <a:r>
              <a:rPr lang="en-US" dirty="0" smtClean="0"/>
              <a:t> class)</a:t>
            </a:r>
          </a:p>
          <a:p>
            <a:endParaRPr lang="en-US" dirty="0" smtClean="0"/>
          </a:p>
          <a:p>
            <a:r>
              <a:rPr lang="en-US" dirty="0" smtClean="0"/>
              <a:t>SibSp: Number of siblings/spouses aboard </a:t>
            </a:r>
          </a:p>
          <a:p>
            <a:endParaRPr lang="en-US" dirty="0" smtClean="0"/>
          </a:p>
          <a:p>
            <a:r>
              <a:rPr lang="en-US" dirty="0" smtClean="0"/>
              <a:t>Embarked: (C = Cherbourg, Q = Queenstown, S = Southampton)</a:t>
            </a:r>
          </a:p>
          <a:p>
            <a:endParaRPr lang="en-US" dirty="0" smtClean="0"/>
          </a:p>
          <a:p>
            <a:r>
              <a:rPr lang="en-US" dirty="0" smtClean="0"/>
              <a:t>Parch: number of children or parents onboard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data.combined </a:t>
            </a:r>
            <a:endParaRPr lang="en-US" sz="3200" dirty="0"/>
          </a:p>
        </p:txBody>
      </p:sp>
      <p:pic>
        <p:nvPicPr>
          <p:cNvPr id="7" name="Content Placeholder 6" descr="data.combined pi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65009"/>
            <a:ext cx="7924800" cy="4045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 descr="P:\STUDY\Data Analysis\final project\datacombined numeb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710445"/>
            <a:ext cx="7467600" cy="38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Hypothesis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42560"/>
          </a:xfrm>
        </p:spPr>
        <p:txBody>
          <a:bodyPr/>
          <a:lstStyle/>
          <a:p>
            <a:r>
              <a:rPr lang="en-US" dirty="0" smtClean="0"/>
              <a:t>First class passenger has easy access to lifeboats.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458199" cy="4267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Title variable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Added title variable into the data.combined from the passengers names.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Pclass = 3</a:t>
            </a:r>
            <a:r>
              <a:rPr lang="en-US" baseline="30000" dirty="0" smtClean="0"/>
              <a:t>rd</a:t>
            </a:r>
            <a:r>
              <a:rPr lang="en-US" dirty="0" smtClean="0"/>
              <a:t> class passengers </a:t>
            </a:r>
          </a:p>
          <a:p>
            <a:r>
              <a:rPr lang="en-US" dirty="0" smtClean="0"/>
              <a:t>Survival rates = most of them survived </a:t>
            </a:r>
          </a:p>
          <a:p>
            <a:r>
              <a:rPr lang="en-US" dirty="0" smtClean="0"/>
              <a:t>Mostly young women from the 3</a:t>
            </a:r>
            <a:r>
              <a:rPr lang="en-US" baseline="30000" dirty="0" smtClean="0"/>
              <a:t>rd</a:t>
            </a:r>
            <a:r>
              <a:rPr lang="en-US" dirty="0" smtClean="0"/>
              <a:t> class survived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 descr="P:\STUDY\Data Analysis\final project\datacombind highligh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87630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Male passenger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Survival rates = close to none</a:t>
            </a:r>
          </a:p>
          <a:p>
            <a:r>
              <a:rPr lang="en-US" dirty="0" smtClean="0"/>
              <a:t>Pclass = 3</a:t>
            </a:r>
            <a:r>
              <a:rPr lang="en-US" baseline="30000" dirty="0" smtClean="0"/>
              <a:t>rd</a:t>
            </a:r>
            <a:r>
              <a:rPr lang="en-US" dirty="0" smtClean="0"/>
              <a:t> class </a:t>
            </a:r>
          </a:p>
          <a:p>
            <a:r>
              <a:rPr lang="en-US" dirty="0" smtClean="0"/>
              <a:t>Parch = most of them without parents or children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P:\STUDY\Data Analysis\final project\mal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486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Plot using Title variable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Male survival rates = 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class 40/60,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class 10/90 and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class 15/85 (roughly) </a:t>
            </a:r>
          </a:p>
          <a:p>
            <a:r>
              <a:rPr lang="en-US" sz="2400" dirty="0" smtClean="0"/>
              <a:t>Female survival rates =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class 4/96,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5/95 and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50/50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7" name="Picture 6" descr="P:\STUDY\Data Analysis\final project\Rplot03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8001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163</TotalTime>
  <Words>322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    Predictive survival using R </vt:lpstr>
      <vt:lpstr>Description</vt:lpstr>
      <vt:lpstr>Datasets:</vt:lpstr>
      <vt:lpstr>Variables description:</vt:lpstr>
      <vt:lpstr>data.combined </vt:lpstr>
      <vt:lpstr>Hypothesis I</vt:lpstr>
      <vt:lpstr>Title variable </vt:lpstr>
      <vt:lpstr>Male passenger</vt:lpstr>
      <vt:lpstr>Plot using Title variable</vt:lpstr>
      <vt:lpstr>Three way relationships sex, Pclass and survival</vt:lpstr>
      <vt:lpstr>Added family size</vt:lpstr>
      <vt:lpstr>RandomForest </vt:lpstr>
      <vt:lpstr>RandomForest </vt:lpstr>
      <vt:lpstr>RandomForest that works the best</vt:lpstr>
      <vt:lpstr>Work 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Predictive survival using R </dc:title>
  <dc:creator>GATI</dc:creator>
  <cp:lastModifiedBy>GATI</cp:lastModifiedBy>
  <cp:revision>27</cp:revision>
  <dcterms:created xsi:type="dcterms:W3CDTF">2016-05-15T21:36:21Z</dcterms:created>
  <dcterms:modified xsi:type="dcterms:W3CDTF">2016-10-18T16:32:04Z</dcterms:modified>
</cp:coreProperties>
</file>