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62B1E-8520-422D-85E8-FC2E2FE9C938}" v="2" dt="2020-12-22T16:56:33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tis Liepinlauskis" userId="978d96d6996dd338" providerId="LiveId" clId="{A4762B1E-8520-422D-85E8-FC2E2FE9C938}"/>
    <pc:docChg chg="undo custSel addSld delSld modSld sldOrd">
      <pc:chgData name="Gatis Liepinlauskis" userId="978d96d6996dd338" providerId="LiveId" clId="{A4762B1E-8520-422D-85E8-FC2E2FE9C938}" dt="2020-12-22T17:42:06.121" v="993" actId="20577"/>
      <pc:docMkLst>
        <pc:docMk/>
      </pc:docMkLst>
      <pc:sldChg chg="modSp mod">
        <pc:chgData name="Gatis Liepinlauskis" userId="978d96d6996dd338" providerId="LiveId" clId="{A4762B1E-8520-422D-85E8-FC2E2FE9C938}" dt="2020-12-22T17:30:17.797" v="906" actId="20577"/>
        <pc:sldMkLst>
          <pc:docMk/>
          <pc:sldMk cId="1331014689" sldId="257"/>
        </pc:sldMkLst>
        <pc:spChg chg="mod">
          <ac:chgData name="Gatis Liepinlauskis" userId="978d96d6996dd338" providerId="LiveId" clId="{A4762B1E-8520-422D-85E8-FC2E2FE9C938}" dt="2020-12-22T17:30:17.797" v="906" actId="20577"/>
          <ac:spMkLst>
            <pc:docMk/>
            <pc:sldMk cId="1331014689" sldId="257"/>
            <ac:spMk id="3" creationId="{6BAA76D6-15A7-4A1C-9C92-8DA241B20A84}"/>
          </ac:spMkLst>
        </pc:spChg>
      </pc:sldChg>
      <pc:sldChg chg="modSp mod">
        <pc:chgData name="Gatis Liepinlauskis" userId="978d96d6996dd338" providerId="LiveId" clId="{A4762B1E-8520-422D-85E8-FC2E2FE9C938}" dt="2020-12-22T17:35:33.153" v="989" actId="5793"/>
        <pc:sldMkLst>
          <pc:docMk/>
          <pc:sldMk cId="4228937429" sldId="258"/>
        </pc:sldMkLst>
        <pc:spChg chg="mod">
          <ac:chgData name="Gatis Liepinlauskis" userId="978d96d6996dd338" providerId="LiveId" clId="{A4762B1E-8520-422D-85E8-FC2E2FE9C938}" dt="2020-12-22T17:35:33.153" v="989" actId="5793"/>
          <ac:spMkLst>
            <pc:docMk/>
            <pc:sldMk cId="4228937429" sldId="258"/>
            <ac:spMk id="3" creationId="{3445E55B-D468-4E69-9095-7250429EA1DA}"/>
          </ac:spMkLst>
        </pc:spChg>
      </pc:sldChg>
      <pc:sldChg chg="modSp mod ord">
        <pc:chgData name="Gatis Liepinlauskis" userId="978d96d6996dd338" providerId="LiveId" clId="{A4762B1E-8520-422D-85E8-FC2E2FE9C938}" dt="2020-12-22T17:29:56.226" v="902"/>
        <pc:sldMkLst>
          <pc:docMk/>
          <pc:sldMk cId="2646520606" sldId="259"/>
        </pc:sldMkLst>
        <pc:spChg chg="mod">
          <ac:chgData name="Gatis Liepinlauskis" userId="978d96d6996dd338" providerId="LiveId" clId="{A4762B1E-8520-422D-85E8-FC2E2FE9C938}" dt="2020-12-22T17:29:34.696" v="900" actId="20577"/>
          <ac:spMkLst>
            <pc:docMk/>
            <pc:sldMk cId="2646520606" sldId="259"/>
            <ac:spMk id="3" creationId="{EFD90DDC-BC8A-46A5-AAB5-4D2B640BDA99}"/>
          </ac:spMkLst>
        </pc:spChg>
      </pc:sldChg>
      <pc:sldChg chg="modSp mod">
        <pc:chgData name="Gatis Liepinlauskis" userId="978d96d6996dd338" providerId="LiveId" clId="{A4762B1E-8520-422D-85E8-FC2E2FE9C938}" dt="2020-12-22T17:31:47.451" v="941" actId="1035"/>
        <pc:sldMkLst>
          <pc:docMk/>
          <pc:sldMk cId="2333475937" sldId="261"/>
        </pc:sldMkLst>
        <pc:spChg chg="mod">
          <ac:chgData name="Gatis Liepinlauskis" userId="978d96d6996dd338" providerId="LiveId" clId="{A4762B1E-8520-422D-85E8-FC2E2FE9C938}" dt="2020-12-22T17:31:39.259" v="931" actId="1035"/>
          <ac:spMkLst>
            <pc:docMk/>
            <pc:sldMk cId="2333475937" sldId="261"/>
            <ac:spMk id="3" creationId="{752773C2-3F22-40D4-B93A-31D7D7C87309}"/>
          </ac:spMkLst>
        </pc:spChg>
        <pc:graphicFrameChg chg="mod modGraphic">
          <ac:chgData name="Gatis Liepinlauskis" userId="978d96d6996dd338" providerId="LiveId" clId="{A4762B1E-8520-422D-85E8-FC2E2FE9C938}" dt="2020-12-22T17:31:47.451" v="941" actId="1035"/>
          <ac:graphicFrameMkLst>
            <pc:docMk/>
            <pc:sldMk cId="2333475937" sldId="261"/>
            <ac:graphicFrameMk id="4" creationId="{AC7AFDF8-B0C9-4254-8E12-D1967F1FA9CD}"/>
          </ac:graphicFrameMkLst>
        </pc:graphicFrameChg>
      </pc:sldChg>
      <pc:sldChg chg="delSp mod">
        <pc:chgData name="Gatis Liepinlauskis" userId="978d96d6996dd338" providerId="LiveId" clId="{A4762B1E-8520-422D-85E8-FC2E2FE9C938}" dt="2020-12-22T17:42:00.759" v="992" actId="478"/>
        <pc:sldMkLst>
          <pc:docMk/>
          <pc:sldMk cId="3337484371" sldId="262"/>
        </pc:sldMkLst>
        <pc:spChg chg="del">
          <ac:chgData name="Gatis Liepinlauskis" userId="978d96d6996dd338" providerId="LiveId" clId="{A4762B1E-8520-422D-85E8-FC2E2FE9C938}" dt="2020-12-22T17:42:00.759" v="992" actId="478"/>
          <ac:spMkLst>
            <pc:docMk/>
            <pc:sldMk cId="3337484371" sldId="262"/>
            <ac:spMk id="3" creationId="{DB7A892F-2147-4F7C-BA82-F9A95A6D5ECB}"/>
          </ac:spMkLst>
        </pc:spChg>
      </pc:sldChg>
      <pc:sldChg chg="modSp mod">
        <pc:chgData name="Gatis Liepinlauskis" userId="978d96d6996dd338" providerId="LiveId" clId="{A4762B1E-8520-422D-85E8-FC2E2FE9C938}" dt="2020-12-22T16:42:33.505" v="188" actId="20577"/>
        <pc:sldMkLst>
          <pc:docMk/>
          <pc:sldMk cId="1605069210" sldId="263"/>
        </pc:sldMkLst>
        <pc:spChg chg="mod">
          <ac:chgData name="Gatis Liepinlauskis" userId="978d96d6996dd338" providerId="LiveId" clId="{A4762B1E-8520-422D-85E8-FC2E2FE9C938}" dt="2020-12-22T16:42:33.505" v="188" actId="20577"/>
          <ac:spMkLst>
            <pc:docMk/>
            <pc:sldMk cId="1605069210" sldId="263"/>
            <ac:spMk id="3" creationId="{BFA33092-EB66-4A71-B0AD-5CCA4E6D0BD5}"/>
          </ac:spMkLst>
        </pc:spChg>
      </pc:sldChg>
      <pc:sldChg chg="modSp mod ord">
        <pc:chgData name="Gatis Liepinlauskis" userId="978d96d6996dd338" providerId="LiveId" clId="{A4762B1E-8520-422D-85E8-FC2E2FE9C938}" dt="2020-12-22T17:41:02.603" v="991" actId="20577"/>
        <pc:sldMkLst>
          <pc:docMk/>
          <pc:sldMk cId="763404940" sldId="264"/>
        </pc:sldMkLst>
        <pc:spChg chg="mod">
          <ac:chgData name="Gatis Liepinlauskis" userId="978d96d6996dd338" providerId="LiveId" clId="{A4762B1E-8520-422D-85E8-FC2E2FE9C938}" dt="2020-12-22T17:41:02.603" v="991" actId="20577"/>
          <ac:spMkLst>
            <pc:docMk/>
            <pc:sldMk cId="763404940" sldId="264"/>
            <ac:spMk id="2" creationId="{0093E965-F523-49BD-A308-48BAB7879175}"/>
          </ac:spMkLst>
        </pc:spChg>
        <pc:spChg chg="mod">
          <ac:chgData name="Gatis Liepinlauskis" userId="978d96d6996dd338" providerId="LiveId" clId="{A4762B1E-8520-422D-85E8-FC2E2FE9C938}" dt="2020-12-22T17:21:57.352" v="813" actId="20577"/>
          <ac:spMkLst>
            <pc:docMk/>
            <pc:sldMk cId="763404940" sldId="264"/>
            <ac:spMk id="3" creationId="{A262B6C3-D7D7-4553-BB0C-845379C41307}"/>
          </ac:spMkLst>
        </pc:spChg>
      </pc:sldChg>
      <pc:sldChg chg="delSp modSp new mod">
        <pc:chgData name="Gatis Liepinlauskis" userId="978d96d6996dd338" providerId="LiveId" clId="{A4762B1E-8520-422D-85E8-FC2E2FE9C938}" dt="2020-12-22T17:33:39.075" v="972" actId="478"/>
        <pc:sldMkLst>
          <pc:docMk/>
          <pc:sldMk cId="2146241791" sldId="265"/>
        </pc:sldMkLst>
        <pc:spChg chg="mod">
          <ac:chgData name="Gatis Liepinlauskis" userId="978d96d6996dd338" providerId="LiveId" clId="{A4762B1E-8520-422D-85E8-FC2E2FE9C938}" dt="2020-12-22T17:33:21.130" v="971" actId="1036"/>
          <ac:spMkLst>
            <pc:docMk/>
            <pc:sldMk cId="2146241791" sldId="265"/>
            <ac:spMk id="2" creationId="{191F6C86-18D9-44D7-8FC2-C08A08E9F176}"/>
          </ac:spMkLst>
        </pc:spChg>
        <pc:spChg chg="del">
          <ac:chgData name="Gatis Liepinlauskis" userId="978d96d6996dd338" providerId="LiveId" clId="{A4762B1E-8520-422D-85E8-FC2E2FE9C938}" dt="2020-12-22T17:33:39.075" v="972" actId="478"/>
          <ac:spMkLst>
            <pc:docMk/>
            <pc:sldMk cId="2146241791" sldId="265"/>
            <ac:spMk id="3" creationId="{E5B57F13-7063-493D-9192-4AAF2F0C0ECA}"/>
          </ac:spMkLst>
        </pc:spChg>
      </pc:sldChg>
      <pc:sldChg chg="new del">
        <pc:chgData name="Gatis Liepinlauskis" userId="978d96d6996dd338" providerId="LiveId" clId="{A4762B1E-8520-422D-85E8-FC2E2FE9C938}" dt="2020-12-22T16:42:44.796" v="189" actId="2696"/>
        <pc:sldMkLst>
          <pc:docMk/>
          <pc:sldMk cId="159035359" sldId="266"/>
        </pc:sldMkLst>
      </pc:sldChg>
      <pc:sldChg chg="modSp new del mod">
        <pc:chgData name="Gatis Liepinlauskis" userId="978d96d6996dd338" providerId="LiveId" clId="{A4762B1E-8520-422D-85E8-FC2E2FE9C938}" dt="2020-12-22T16:56:16.729" v="623" actId="2696"/>
        <pc:sldMkLst>
          <pc:docMk/>
          <pc:sldMk cId="2452713409" sldId="266"/>
        </pc:sldMkLst>
        <pc:spChg chg="mod">
          <ac:chgData name="Gatis Liepinlauskis" userId="978d96d6996dd338" providerId="LiveId" clId="{A4762B1E-8520-422D-85E8-FC2E2FE9C938}" dt="2020-12-22T16:56:00.956" v="621" actId="20577"/>
          <ac:spMkLst>
            <pc:docMk/>
            <pc:sldMk cId="2452713409" sldId="266"/>
            <ac:spMk id="2" creationId="{12425B5B-85D5-429E-B1AA-B2BB23FAE53A}"/>
          </ac:spMkLst>
        </pc:spChg>
      </pc:sldChg>
      <pc:sldChg chg="addSp delSp modSp add del mod ord">
        <pc:chgData name="Gatis Liepinlauskis" userId="978d96d6996dd338" providerId="LiveId" clId="{A4762B1E-8520-422D-85E8-FC2E2FE9C938}" dt="2020-12-22T16:57:03.462" v="647" actId="2696"/>
        <pc:sldMkLst>
          <pc:docMk/>
          <pc:sldMk cId="2416552954" sldId="267"/>
        </pc:sldMkLst>
        <pc:spChg chg="add del mod">
          <ac:chgData name="Gatis Liepinlauskis" userId="978d96d6996dd338" providerId="LiveId" clId="{A4762B1E-8520-422D-85E8-FC2E2FE9C938}" dt="2020-12-22T16:56:38.424" v="631" actId="1076"/>
          <ac:spMkLst>
            <pc:docMk/>
            <pc:sldMk cId="2416552954" sldId="267"/>
            <ac:spMk id="3" creationId="{DB7A892F-2147-4F7C-BA82-F9A95A6D5ECB}"/>
          </ac:spMkLst>
        </pc:spChg>
        <pc:spChg chg="add mod">
          <ac:chgData name="Gatis Liepinlauskis" userId="978d96d6996dd338" providerId="LiveId" clId="{A4762B1E-8520-422D-85E8-FC2E2FE9C938}" dt="2020-12-22T16:56:33.168" v="629" actId="571"/>
          <ac:spMkLst>
            <pc:docMk/>
            <pc:sldMk cId="2416552954" sldId="267"/>
            <ac:spMk id="4" creationId="{01456CE0-7CB7-45C3-A239-D0AEB868C96B}"/>
          </ac:spMkLst>
        </pc:spChg>
      </pc:sldChg>
      <pc:sldChg chg="modSp new mod ord">
        <pc:chgData name="Gatis Liepinlauskis" userId="978d96d6996dd338" providerId="LiveId" clId="{A4762B1E-8520-422D-85E8-FC2E2FE9C938}" dt="2020-12-22T17:42:06.121" v="993" actId="20577"/>
        <pc:sldMkLst>
          <pc:docMk/>
          <pc:sldMk cId="3806928704" sldId="268"/>
        </pc:sldMkLst>
        <pc:spChg chg="mod">
          <ac:chgData name="Gatis Liepinlauskis" userId="978d96d6996dd338" providerId="LiveId" clId="{A4762B1E-8520-422D-85E8-FC2E2FE9C938}" dt="2020-12-22T17:42:06.121" v="993" actId="20577"/>
          <ac:spMkLst>
            <pc:docMk/>
            <pc:sldMk cId="3806928704" sldId="268"/>
            <ac:spMk id="2" creationId="{60DAB527-044E-487E-A40A-358F21CFCCA3}"/>
          </ac:spMkLst>
        </pc:spChg>
        <pc:spChg chg="mod">
          <ac:chgData name="Gatis Liepinlauskis" userId="978d96d6996dd338" providerId="LiveId" clId="{A4762B1E-8520-422D-85E8-FC2E2FE9C938}" dt="2020-12-22T17:32:29.587" v="944" actId="20577"/>
          <ac:spMkLst>
            <pc:docMk/>
            <pc:sldMk cId="3806928704" sldId="268"/>
            <ac:spMk id="3" creationId="{31889312-644B-4C86-AE4E-B43AA20B37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7406-4C31-4C70-B505-6325357D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E455-E8E8-4270-9E71-76AAE45FC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D26C-4055-4299-B5A3-E253099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FEB6-7BBC-442D-AB26-9DB50F5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1C08-8B97-462D-B9EB-A2C6EF6B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D5A1-4DC8-439C-96C0-A7312C8F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883D-AEF3-4452-9E45-7D51AEDA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4F3D-200B-431E-8892-25FB9293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BFFF-A409-483E-AA35-63D1BD18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B574-CA31-4335-82ED-F432D3FF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820C9-5ECB-4444-A91F-A43B1F339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349CA-1B7D-4D53-A752-00A28BB8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D00C-4103-49BA-A054-80388996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1846-DC90-4B56-B424-5BC2C0E5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1A95-3F61-4C0C-8A5C-5DAF1E4B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3E0E-4351-45C9-80BD-5BC3123C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2CBB-9F00-4092-AEEE-F786907B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71F3-5341-4941-98A3-2A7877B2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4876-932E-49D7-B79B-90339EEA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8834-706E-42BA-B255-2BA2F04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9822-14DC-4A45-8766-ADCEAED9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F1F3-ACBC-4AA4-8F03-6A8E0AE3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FFC8-CA00-4E89-9B43-D759BC91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8D75-C31D-43F8-B420-D59DECF1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2405E-443B-42B0-9F69-DD78012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BC84-690D-4C4B-9325-BCC0ED76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86CB-0C39-4DC5-A94E-E6A16D50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759D-02BF-4C87-964C-A6F0F97C0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D30B-F9E2-45D9-B361-B8423544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AA08-F92A-44E0-B90C-0881BC4C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54AD4-E7EB-4CEE-88B0-B64EBD3C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13E0-76F8-4B55-A5CF-739157E7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29C39-E413-4048-B4E3-D8240A12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02B8E-1413-4FEB-AEC3-2A46701E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75C5C-5020-4080-BA42-F8456CE7A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6596-E55D-40C8-B71B-A457FCFC3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8A5EB-E898-46AB-AF90-CF129839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FA9F-DF55-4C7A-B92D-082CBC66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89136-966E-4E68-BC66-7B3C366C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FED9-CD86-497F-B045-F07BE83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90203-88A9-4F50-BDC5-2C01842D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E0375-9974-4999-9EAE-B2A8A03C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59294-E360-42DE-B3D8-859D9815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EB2B-F13F-465C-9D12-31ADFCE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F61D-507A-4987-8CBF-00EE4CC1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D09E-D952-461D-ABCE-9FA85E3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9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E15-139A-4744-838C-5AEF970C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EDDF-BE2A-416D-AE9E-31FBF60C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EF96-7D8F-46BC-86A1-2CC4BF9F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99089-3940-4BA6-98D1-79566F20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ECF78-4978-4D81-B694-230E97F9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5FAC-0F0C-4A85-935D-E648E431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EDB5-356F-4B9C-A776-08CC0924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95E55-CE93-4773-BDA7-51353374E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21E17-740E-4C50-AF28-2EEBA4C1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6947-18FA-4844-B8BA-07C12C24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C9AD1-F987-4A9E-A0D9-7B70BD3A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974AE-1618-4A5E-BDDF-F93529F6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7BE57-FCB7-4924-8BC6-A741669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147FA-A50D-48E4-9CE5-57C551BC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CA0D-FD1A-44B3-B6B3-B019251EB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F2C6-D0C9-4D58-B372-2B31273646E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F5A5-B798-4A67-B914-FD1A70E57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01DE-0702-45A3-AA44-9F7E97532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4148-4C56-4507-8F5D-D970522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0016-B3BE-47C3-A603-0F18AE6C1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6600" dirty="0"/>
              <a:t>Zole game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24E40-CE25-465B-A0E0-75593BFE7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9" y="4796852"/>
            <a:ext cx="6274590" cy="1421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Gatis </a:t>
            </a:r>
            <a:r>
              <a:rPr lang="en-US" dirty="0" err="1"/>
              <a:t>Liepiņlauskis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37827E-2F76-4DEC-B4F1-B5406C053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2" b="2"/>
          <a:stretch/>
        </p:blipFill>
        <p:spPr bwMode="auto">
          <a:xfrm>
            <a:off x="0" y="640080"/>
            <a:ext cx="3714614" cy="547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E965-F523-49BD-A308-48BAB787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B6C3-D7D7-4553-BB0C-845379C4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  <a:p>
            <a:r>
              <a:rPr lang="en-US" dirty="0"/>
              <a:t>More RESTful (resources, json)</a:t>
            </a:r>
          </a:p>
          <a:p>
            <a:r>
              <a:rPr lang="en-US" dirty="0"/>
              <a:t>WebSocket</a:t>
            </a:r>
          </a:p>
          <a:p>
            <a:r>
              <a:rPr lang="en-US" dirty="0"/>
              <a:t>UI frontend</a:t>
            </a:r>
          </a:p>
          <a:p>
            <a:r>
              <a:rPr lang="en-US" dirty="0"/>
              <a:t>Uncommon game variants</a:t>
            </a:r>
          </a:p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76340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6C86-18D9-44D7-8FC2-C08A08E9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2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462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5E73-91E4-48DB-BA3C-0873F464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76D6-15A7-4A1C-9C92-8DA241B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 game (trick-taking)</a:t>
            </a:r>
          </a:p>
          <a:p>
            <a:r>
              <a:rPr lang="en-US" dirty="0"/>
              <a:t>Unique to Latvia (similar games exist)</a:t>
            </a:r>
          </a:p>
          <a:p>
            <a:r>
              <a:rPr lang="en-US" dirty="0"/>
              <a:t>26 cards used (9 to Ace of all suits + 7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♦</a:t>
            </a:r>
            <a:r>
              <a:rPr lang="en-US" dirty="0"/>
              <a:t> and 8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</a:t>
            </a:r>
            <a:r>
              <a:rPr lang="en-US" dirty="0"/>
              <a:t>)</a:t>
            </a:r>
          </a:p>
          <a:p>
            <a:r>
              <a:rPr lang="en-US" dirty="0"/>
              <a:t>Played among 3 players</a:t>
            </a:r>
          </a:p>
          <a:p>
            <a:r>
              <a:rPr lang="en-US" dirty="0"/>
              <a:t>Turn based</a:t>
            </a:r>
          </a:p>
        </p:txBody>
      </p:sp>
    </p:spTree>
    <p:extLst>
      <p:ext uri="{BB962C8B-B14F-4D97-AF65-F5344CB8AC3E}">
        <p14:creationId xmlns:p14="http://schemas.microsoft.com/office/powerpoint/2010/main" val="13310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3685-8709-4869-AD61-EC8FF305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(</a:t>
            </a:r>
            <a:r>
              <a:rPr lang="en-US" dirty="0" err="1"/>
              <a:t>stiķis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0DDC-BC8A-46A5-AAB5-4D2B640B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3 cards</a:t>
            </a:r>
          </a:p>
          <a:p>
            <a:r>
              <a:rPr lang="en-US" dirty="0"/>
              <a:t>First may play any card</a:t>
            </a:r>
          </a:p>
          <a:p>
            <a:r>
              <a:rPr lang="en-US" dirty="0"/>
              <a:t>Must respond with demanded type, if they have it, otherwise any</a:t>
            </a:r>
          </a:p>
          <a:p>
            <a:pPr lvl="1"/>
            <a:r>
              <a:rPr lang="en-US" dirty="0"/>
              <a:t>Trump -&gt; trump</a:t>
            </a:r>
          </a:p>
          <a:p>
            <a:pPr lvl="1"/>
            <a:r>
              <a:rPr lang="en-US" dirty="0"/>
              <a:t>Non-trump -&gt; card of same suit</a:t>
            </a:r>
          </a:p>
          <a:p>
            <a:r>
              <a:rPr lang="en-US" dirty="0"/>
              <a:t> Take - strongest trump, otherwise strongest card of demanded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4FD6-36FE-4436-84D1-C68F417E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Strengths, points (</a:t>
            </a:r>
            <a:r>
              <a:rPr lang="en-US" dirty="0" err="1"/>
              <a:t>acis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F01E-14B9-4A38-AB7A-175715B7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02" y="1814993"/>
            <a:ext cx="11036595" cy="4351338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Trumps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♣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♠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♥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♣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♠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♥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♦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      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                                                         V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Non-trumps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A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♣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♣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♣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♣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||           ||           ||           ||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A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♠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♠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♠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  ||           ||           ||           ||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A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♥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♥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♥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&gt; 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♥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latin typeface="Segoe UI Emoj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7=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A991-4D99-49D7-BB4D-C8A6B37D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(</a:t>
            </a:r>
            <a:r>
              <a:rPr lang="en-US" dirty="0" err="1"/>
              <a:t>partija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55B-D468-4E69-9095-7250429E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Everyone gets 8 cards, 2 left on table</a:t>
            </a:r>
            <a:endParaRPr lang="en-US" b="1" dirty="0"/>
          </a:p>
          <a:p>
            <a:r>
              <a:rPr lang="en-US" dirty="0"/>
              <a:t>Starts with a game choice</a:t>
            </a:r>
          </a:p>
          <a:p>
            <a:pPr lvl="1"/>
            <a:r>
              <a:rPr lang="en-US" dirty="0"/>
              <a:t>Zole</a:t>
            </a:r>
          </a:p>
          <a:p>
            <a:pPr lvl="1"/>
            <a:r>
              <a:rPr lang="en-US" dirty="0"/>
              <a:t>Pick up cards (Big) and stash</a:t>
            </a:r>
          </a:p>
          <a:p>
            <a:pPr lvl="1"/>
            <a:r>
              <a:rPr lang="en-US" dirty="0"/>
              <a:t>Small zole</a:t>
            </a:r>
          </a:p>
          <a:p>
            <a:pPr lvl="1"/>
            <a:r>
              <a:rPr lang="en-US" dirty="0"/>
              <a:t>Pass (all pass -&gt; The table)</a:t>
            </a:r>
          </a:p>
          <a:p>
            <a:r>
              <a:rPr lang="en-US" dirty="0"/>
              <a:t>Objectives</a:t>
            </a:r>
          </a:p>
          <a:p>
            <a:pPr lvl="2"/>
            <a:r>
              <a:rPr lang="en-US" sz="2400" dirty="0"/>
              <a:t>Zole, Big (</a:t>
            </a:r>
            <a:r>
              <a:rPr lang="en-US" sz="2400" dirty="0" err="1"/>
              <a:t>Lielais</a:t>
            </a:r>
            <a:r>
              <a:rPr lang="en-US" sz="2400" dirty="0"/>
              <a:t>) – solo wins if gets &gt; half points</a:t>
            </a:r>
          </a:p>
          <a:p>
            <a:pPr lvl="2"/>
            <a:r>
              <a:rPr lang="en-US" sz="2400" dirty="0"/>
              <a:t>Small zole (</a:t>
            </a:r>
            <a:r>
              <a:rPr lang="en-US" sz="2400" dirty="0" err="1"/>
              <a:t>Mazā</a:t>
            </a:r>
            <a:r>
              <a:rPr lang="en-US" sz="2400" dirty="0"/>
              <a:t> zole) – solo takes 0 tricks or loses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sz="2400" dirty="0"/>
              <a:t>The table (</a:t>
            </a:r>
            <a:r>
              <a:rPr lang="en-US" sz="2400" dirty="0" err="1"/>
              <a:t>Galdiņš</a:t>
            </a:r>
            <a:r>
              <a:rPr lang="en-US" sz="2400" dirty="0"/>
              <a:t>) – taker of most tricks/points loses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AC6-5D07-414D-A5C7-B7E94EC0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73C2-3F22-40D4-B93A-31D7D7C8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520"/>
            <a:ext cx="10515600" cy="4351338"/>
          </a:xfrm>
        </p:spPr>
        <p:txBody>
          <a:bodyPr/>
          <a:lstStyle/>
          <a:p>
            <a:r>
              <a:rPr lang="en-US" sz="2400" dirty="0"/>
              <a:t>Kept across rounds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7AFDF8-B0C9-4254-8E12-D1967F1FA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50546"/>
              </p:ext>
            </p:extLst>
          </p:nvPr>
        </p:nvGraphicFramePr>
        <p:xfrm>
          <a:off x="1956122" y="2226031"/>
          <a:ext cx="7917082" cy="4281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883">
                  <a:extLst>
                    <a:ext uri="{9D8B030D-6E8A-4147-A177-3AD203B41FA5}">
                      <a16:colId xmlns:a16="http://schemas.microsoft.com/office/drawing/2014/main" val="4013698960"/>
                    </a:ext>
                  </a:extLst>
                </a:gridCol>
                <a:gridCol w="1987883">
                  <a:extLst>
                    <a:ext uri="{9D8B030D-6E8A-4147-A177-3AD203B41FA5}">
                      <a16:colId xmlns:a16="http://schemas.microsoft.com/office/drawing/2014/main" val="4145523982"/>
                    </a:ext>
                  </a:extLst>
                </a:gridCol>
                <a:gridCol w="1987883">
                  <a:extLst>
                    <a:ext uri="{9D8B030D-6E8A-4147-A177-3AD203B41FA5}">
                      <a16:colId xmlns:a16="http://schemas.microsoft.com/office/drawing/2014/main" val="2505537153"/>
                    </a:ext>
                  </a:extLst>
                </a:gridCol>
                <a:gridCol w="1953433">
                  <a:extLst>
                    <a:ext uri="{9D8B030D-6E8A-4147-A177-3AD203B41FA5}">
                      <a16:colId xmlns:a16="http://schemas.microsoft.com/office/drawing/2014/main" val="674526632"/>
                    </a:ext>
                  </a:extLst>
                </a:gridCol>
              </a:tblGrid>
              <a:tr h="24212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Game 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Result in terms of round points (</a:t>
                      </a:r>
                      <a:r>
                        <a:rPr lang="en-US" sz="1600" dirty="0" err="1">
                          <a:effectLst/>
                        </a:rPr>
                        <a:t>acis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Score points (</a:t>
                      </a:r>
                      <a:r>
                        <a:rPr lang="en-US" sz="1600" dirty="0" err="1">
                          <a:effectLst/>
                        </a:rPr>
                        <a:t>spēles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punkti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95317"/>
                  </a:ext>
                </a:extLst>
              </a:tr>
              <a:tr h="292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Solo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Each opponent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4510732"/>
                  </a:ext>
                </a:extLst>
              </a:tr>
              <a:tr h="242129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Wins, 61-90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301519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Wins, &gt;=91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464821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Wins all tricks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483624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Loses, 31-60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216646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Loses, &lt;=30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265850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Loses, 0 tricks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839480"/>
                  </a:ext>
                </a:extLst>
              </a:tr>
              <a:tr h="242129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Zole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Wins, 61-90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85567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Wins, &gt;=91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636592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Wins all tricks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365305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Loses, 31-60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20017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Loses, &lt;=30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873267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Loses, 0 tricks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919870"/>
                  </a:ext>
                </a:extLst>
              </a:tr>
              <a:tr h="24212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Small zole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037557"/>
                  </a:ext>
                </a:extLst>
              </a:tr>
              <a:tr h="242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Loses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766740"/>
                  </a:ext>
                </a:extLst>
              </a:tr>
              <a:tr h="242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table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Losing player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48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4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DD1A-4549-4C27-807B-4D517A7E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5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33748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B527-044E-487E-A40A-358F21C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9312-644B-4C86-AE4E-B43AA20B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GameChoice</a:t>
            </a:r>
            <a:endParaRPr lang="en-US" dirty="0"/>
          </a:p>
          <a:p>
            <a:r>
              <a:rPr lang="en-US" dirty="0" err="1"/>
              <a:t>ScoreProvider</a:t>
            </a:r>
            <a:endParaRPr lang="en-US" dirty="0"/>
          </a:p>
          <a:p>
            <a:r>
              <a:rPr lang="en-US" dirty="0"/>
              <a:t>Player / Round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8069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2FAF-F25D-4774-931D-A692C78A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3092-EB66-4A71-B0AD-5CCA4E6D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Cats</a:t>
            </a:r>
          </a:p>
          <a:p>
            <a:pPr lvl="1"/>
            <a:r>
              <a:rPr lang="en-US" dirty="0"/>
              <a:t>Cats effect: IO</a:t>
            </a:r>
          </a:p>
          <a:p>
            <a:pPr lvl="1"/>
            <a:r>
              <a:rPr lang="en-US" dirty="0"/>
              <a:t>Http4s</a:t>
            </a:r>
          </a:p>
          <a:p>
            <a:pPr lvl="1"/>
            <a:r>
              <a:rPr lang="en-US" dirty="0"/>
              <a:t>Circe</a:t>
            </a:r>
          </a:p>
          <a:p>
            <a:pPr lvl="1"/>
            <a:endParaRPr lang="en-US" dirty="0"/>
          </a:p>
          <a:p>
            <a:r>
              <a:rPr lang="en-US" dirty="0"/>
              <a:t>Notable mentions</a:t>
            </a:r>
          </a:p>
          <a:p>
            <a:pPr lvl="1"/>
            <a:r>
              <a:rPr lang="en-US" dirty="0"/>
              <a:t>Case class </a:t>
            </a:r>
            <a:r>
              <a:rPr lang="en-US" i="1" dirty="0"/>
              <a:t>copy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Smart constructors</a:t>
            </a:r>
          </a:p>
          <a:p>
            <a:pPr lvl="1"/>
            <a:r>
              <a:rPr lang="en-US" dirty="0"/>
              <a:t>Implicit classes</a:t>
            </a:r>
          </a:p>
        </p:txBody>
      </p:sp>
    </p:spTree>
    <p:extLst>
      <p:ext uri="{BB962C8B-B14F-4D97-AF65-F5344CB8AC3E}">
        <p14:creationId xmlns:p14="http://schemas.microsoft.com/office/powerpoint/2010/main" val="160506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478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Emoji</vt:lpstr>
      <vt:lpstr>Verdana</vt:lpstr>
      <vt:lpstr>Office Theme</vt:lpstr>
      <vt:lpstr>Zole game server</vt:lpstr>
      <vt:lpstr>In a nutshell</vt:lpstr>
      <vt:lpstr>Trick (stiķis)</vt:lpstr>
      <vt:lpstr>Strengths, points (acis)</vt:lpstr>
      <vt:lpstr>Round (partija)</vt:lpstr>
      <vt:lpstr>Scoring</vt:lpstr>
      <vt:lpstr>Demo time</vt:lpstr>
      <vt:lpstr>Code highlights</vt:lpstr>
      <vt:lpstr>Used</vt:lpstr>
      <vt:lpstr>To-do ideas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Zole game server</dc:title>
  <dc:creator>Gatis Liepinlauskis</dc:creator>
  <cp:lastModifiedBy>Gatis Liepinlauskis</cp:lastModifiedBy>
  <cp:revision>5</cp:revision>
  <dcterms:created xsi:type="dcterms:W3CDTF">2020-12-22T15:51:16Z</dcterms:created>
  <dcterms:modified xsi:type="dcterms:W3CDTF">2020-12-22T17:42:06Z</dcterms:modified>
</cp:coreProperties>
</file>