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 snapToObjects="1">
      <p:cViewPr varScale="1">
        <p:scale>
          <a:sx n="90" d="100"/>
          <a:sy n="90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B4062-2018-7743-989B-157CF141A2E0}" type="datetimeFigureOut">
              <a:rPr lang="en-US" smtClean="0"/>
              <a:t>7/20/22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9F762-9704-7B42-9335-E94F84C97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97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9F762-9704-7B42-9335-E94F84C97E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26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E7A-BA46-7A4E-A204-3A7EE1CF45D3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D6CF-F0F3-2243-AE79-50CFD1516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3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E7A-BA46-7A4E-A204-3A7EE1CF45D3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D6CF-F0F3-2243-AE79-50CFD1516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0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E7A-BA46-7A4E-A204-3A7EE1CF45D3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D6CF-F0F3-2243-AE79-50CFD1516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E7A-BA46-7A4E-A204-3A7EE1CF45D3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D6CF-F0F3-2243-AE79-50CFD1516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7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E7A-BA46-7A4E-A204-3A7EE1CF45D3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D6CF-F0F3-2243-AE79-50CFD1516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6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E7A-BA46-7A4E-A204-3A7EE1CF45D3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D6CF-F0F3-2243-AE79-50CFD1516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2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E7A-BA46-7A4E-A204-3A7EE1CF45D3}" type="datetimeFigureOut">
              <a:rPr lang="en-US" smtClean="0"/>
              <a:t>7/20/22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D6CF-F0F3-2243-AE79-50CFD1516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9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E7A-BA46-7A4E-A204-3A7EE1CF45D3}" type="datetimeFigureOut">
              <a:rPr lang="en-US" smtClean="0"/>
              <a:t>7/20/22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D6CF-F0F3-2243-AE79-50CFD1516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2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E7A-BA46-7A4E-A204-3A7EE1CF45D3}" type="datetimeFigureOut">
              <a:rPr lang="en-US" smtClean="0"/>
              <a:t>7/20/22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D6CF-F0F3-2243-AE79-50CFD1516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5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E7A-BA46-7A4E-A204-3A7EE1CF45D3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D6CF-F0F3-2243-AE79-50CFD1516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8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E7A-BA46-7A4E-A204-3A7EE1CF45D3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D6CF-F0F3-2243-AE79-50CFD1516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6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FDE7A-BA46-7A4E-A204-3A7EE1CF45D3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7D6CF-F0F3-2243-AE79-50CFD1516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04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Laboratory Services | Hurley Medical Center">
            <a:extLst>
              <a:ext uri="{FF2B5EF4-FFF2-40B4-BE49-F238E27FC236}">
                <a16:creationId xmlns:a16="http://schemas.microsoft.com/office/drawing/2014/main" id="{B6A5BD1C-30D1-3B94-91E6-E8677462A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452" y="314326"/>
            <a:ext cx="2991907" cy="112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hemical exposure pathways | 2021-09-26 | Safety+Health">
            <a:extLst>
              <a:ext uri="{FF2B5EF4-FFF2-40B4-BE49-F238E27FC236}">
                <a16:creationId xmlns:a16="http://schemas.microsoft.com/office/drawing/2014/main" id="{1B278C62-9823-8AEF-41B4-80366BF95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831181"/>
            <a:ext cx="2267414" cy="145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ace Mask Detection System using AI | AI Mask Detection">
            <a:extLst>
              <a:ext uri="{FF2B5EF4-FFF2-40B4-BE49-F238E27FC236}">
                <a16:creationId xmlns:a16="http://schemas.microsoft.com/office/drawing/2014/main" id="{E5F737F0-C99D-0D9B-3D39-411E47D6E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452" y="5237162"/>
            <a:ext cx="2991907" cy="130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ospital CMQ's Intensive Care Unit in Puerto Vallarta - 24/7 Critical Care">
            <a:extLst>
              <a:ext uri="{FF2B5EF4-FFF2-40B4-BE49-F238E27FC236}">
                <a16:creationId xmlns:a16="http://schemas.microsoft.com/office/drawing/2014/main" id="{878C39A8-8E3E-DE92-1101-74AC0ADBB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574258"/>
            <a:ext cx="2267414" cy="130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picture containing calendar&#10;&#10;Description automatically generated">
            <a:extLst>
              <a:ext uri="{FF2B5EF4-FFF2-40B4-BE49-F238E27FC236}">
                <a16:creationId xmlns:a16="http://schemas.microsoft.com/office/drawing/2014/main" id="{E73D76CA-6778-EE79-EDBA-6976A48D07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7789" y="1170458"/>
            <a:ext cx="6748462" cy="4344900"/>
          </a:xfrm>
          <a:prstGeom prst="rect">
            <a:avLst/>
          </a:prstGeom>
        </p:spPr>
      </p:pic>
      <p:pic>
        <p:nvPicPr>
          <p:cNvPr id="10" name="Picture 2" descr="Woman With Surgical Mask Icon">
            <a:extLst>
              <a:ext uri="{FF2B5EF4-FFF2-40B4-BE49-F238E27FC236}">
                <a16:creationId xmlns:a16="http://schemas.microsoft.com/office/drawing/2014/main" id="{67FE2A15-EA5A-98A0-52D4-0DB11F8B1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1436291"/>
            <a:ext cx="1700213" cy="150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08DF256-B1F9-A4CA-9146-EF953C98C6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31" y="3574258"/>
            <a:ext cx="2386675" cy="137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49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Gati Vinubhai Sonani</dc:creator>
  <cp:lastModifiedBy>Gati Vinubhai Sonani</cp:lastModifiedBy>
  <cp:revision>5</cp:revision>
  <dcterms:created xsi:type="dcterms:W3CDTF">2022-07-20T04:49:40Z</dcterms:created>
  <dcterms:modified xsi:type="dcterms:W3CDTF">2022-07-20T05:15:02Z</dcterms:modified>
</cp:coreProperties>
</file>