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904F-3987-04CF-1F0E-46303E72C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9A94-0C67-549B-7CD6-2E7D63DF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21F6-7385-FD8F-6820-97E96069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84164-8038-4007-B45A-64505917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CB225-636F-6139-9CFF-3A18357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EFD8-389D-D03C-F610-E9869807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D7E10-1701-568E-3F0A-E8D75B5B1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478D-AFD5-42EA-30D0-31DCE85C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4EC5-4E51-C1A2-6E8E-4A5BF449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3DD72-8650-6428-626C-7DB8CAD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28124-597A-A55C-7481-30459F215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9360-73FB-2001-0799-6E05ECA2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80C9-DBB9-BD81-5D19-7F5BE82D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8678-4D83-54DF-F558-DF9F418E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51EF-4D64-A3EF-7D10-E9EADAB4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6D2A-BDC7-FDAD-68E7-AF2D350A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618B-0BEF-28EB-7018-C6FEC55D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93D8-F27F-D70D-8D06-89C624BD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8B67-3A1B-496F-922E-1E313918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D30D-702C-BB00-877C-5B037D07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D52-F181-2006-AD72-0DF20005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190E-157C-73E6-93B5-23FF618A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BD014-E6BA-13A0-3A3E-83DD0780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0F38-B4D5-14DA-3FAD-9C908C2B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6C32-1D21-41E4-78EE-C7AB0E03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79B2-D866-E3F4-58E2-8BBA4509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599-1435-4F7B-5A1A-D6E3EA108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8EF8-2F22-4EA5-2D6A-6CA456C08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4F837-9A2D-CC4B-3C74-3856FE92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73B8-670F-BA52-028E-E9F10BD4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50EBC-93D9-B13E-1647-9D486330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CD24-552F-02CF-97C1-D9E381B6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05A4-203A-10A4-8308-10D2AD33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04E1-520A-9A22-01C9-633D42E3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55B51-A2E6-CCC5-457C-17AD05E3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A3CDA-4874-86C6-86B0-3397F91B9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786DF-2266-D69F-1035-56ACA1F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505C4-60DD-2A43-70C5-56D59ED0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9AC8A-E69F-BAAB-A658-928C8088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31A-06B8-5FA2-42C1-C6CFAA98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CC8C6-2DDD-9739-EA4B-FF254959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74A89-9AA6-E3D2-7F46-13224DC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20B4B-8710-16EC-F314-95BAED4A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2F7D4-7023-3BCA-C558-A3E9AB4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6F24A-A76F-1D7C-A072-A3FEA017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128B3-A919-7178-4E40-96CFFE54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B41-3F00-E878-4982-A8096E28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91FF-2256-2F5D-0452-167D6A56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75DBD-1328-1379-9D3B-EE1BC2E70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530E-45F9-44BA-695A-3DC35D4A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37CE-10B1-8443-A9E1-0F31B70C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F95E2-B4AF-6720-D6F5-6350310D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9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FAD7-3DD2-6871-BEED-C6AB8500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600F-FE75-1BCB-DFED-27C24E7B4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C1254-1E71-C681-1ABA-EC73880F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2FB4-3F88-FA5D-EC63-27AD0BDA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73DA-2F96-7DB9-7C9E-022B3F03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9F00-2A0F-0E41-65C9-042E7D04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F2CBC-F147-42BB-B2D1-8BD9DBEF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73A5-EEC0-3D1C-18C5-C60B0554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B6AB-E247-2465-2F44-5EE8305DC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9B24-6BD1-432A-A1B3-CE8A0FB3CF1A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F3AA-F92E-FE93-7456-9A9096D7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35D3B-9AE9-376E-6CA0-FEA51FC1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FD364-51DA-4327-A37E-594064D10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5FFB6B-0376-FC86-DBCB-30E44AE706C8}"/>
              </a:ext>
            </a:extLst>
          </p:cNvPr>
          <p:cNvSpPr/>
          <p:nvPr/>
        </p:nvSpPr>
        <p:spPr>
          <a:xfrm>
            <a:off x="642896" y="1142395"/>
            <a:ext cx="1672194" cy="1295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user</a:t>
            </a:r>
          </a:p>
          <a:p>
            <a:pPr algn="ctr"/>
            <a:r>
              <a:rPr lang="en-US" dirty="0" err="1"/>
              <a:t>user_id</a:t>
            </a:r>
            <a:endParaRPr lang="en-US" dirty="0"/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Password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63050-83E6-2BB9-6398-5DD3BE7C7558}"/>
              </a:ext>
            </a:extLst>
          </p:cNvPr>
          <p:cNvSpPr/>
          <p:nvPr/>
        </p:nvSpPr>
        <p:spPr>
          <a:xfrm>
            <a:off x="3649925" y="512332"/>
            <a:ext cx="1672194" cy="10099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game</a:t>
            </a:r>
          </a:p>
          <a:p>
            <a:pPr algn="ctr"/>
            <a:r>
              <a:rPr lang="en-US" dirty="0" err="1"/>
              <a:t>game_id</a:t>
            </a:r>
            <a:endParaRPr lang="en-US" dirty="0"/>
          </a:p>
          <a:p>
            <a:pPr algn="ctr"/>
            <a:r>
              <a:rPr lang="en-US" dirty="0" err="1"/>
              <a:t>word_id</a:t>
            </a:r>
            <a:endParaRPr lang="en-US" dirty="0"/>
          </a:p>
          <a:p>
            <a:pPr algn="ctr"/>
            <a:r>
              <a:rPr lang="en-US" dirty="0" err="1"/>
              <a:t>user_id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E36A47-1AF0-0977-55CC-5FC3C9A4389A}"/>
              </a:ext>
            </a:extLst>
          </p:cNvPr>
          <p:cNvSpPr/>
          <p:nvPr/>
        </p:nvSpPr>
        <p:spPr>
          <a:xfrm>
            <a:off x="3649925" y="2079484"/>
            <a:ext cx="1672194" cy="10099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word</a:t>
            </a:r>
          </a:p>
          <a:p>
            <a:pPr algn="ctr"/>
            <a:r>
              <a:rPr lang="en-US" dirty="0" err="1"/>
              <a:t>word_id</a:t>
            </a:r>
            <a:endParaRPr lang="en-US" dirty="0"/>
          </a:p>
          <a:p>
            <a:pPr algn="ctr"/>
            <a:r>
              <a:rPr lang="en-US" dirty="0"/>
              <a:t>word</a:t>
            </a:r>
          </a:p>
          <a:p>
            <a:pPr algn="ctr"/>
            <a:r>
              <a:rPr lang="en-US" dirty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08524-913F-9599-491B-9EEB41453700}"/>
              </a:ext>
            </a:extLst>
          </p:cNvPr>
          <p:cNvSpPr/>
          <p:nvPr/>
        </p:nvSpPr>
        <p:spPr>
          <a:xfrm>
            <a:off x="3219933" y="3733555"/>
            <a:ext cx="2876067" cy="1460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guess</a:t>
            </a:r>
          </a:p>
          <a:p>
            <a:pPr algn="ctr"/>
            <a:r>
              <a:rPr lang="en-US" dirty="0" err="1"/>
              <a:t>guess_id</a:t>
            </a:r>
            <a:endParaRPr lang="en-US" dirty="0"/>
          </a:p>
          <a:p>
            <a:pPr algn="ctr"/>
            <a:r>
              <a:rPr lang="en-US" dirty="0" err="1"/>
              <a:t>game_id</a:t>
            </a:r>
            <a:endParaRPr lang="en-US" dirty="0"/>
          </a:p>
          <a:p>
            <a:pPr algn="ctr"/>
            <a:r>
              <a:rPr lang="en-US" dirty="0" err="1"/>
              <a:t>guess_word</a:t>
            </a:r>
            <a:endParaRPr lang="en-US" dirty="0"/>
          </a:p>
          <a:p>
            <a:pPr algn="ctr"/>
            <a:r>
              <a:rPr lang="en-US" dirty="0" err="1"/>
              <a:t>guess_sequence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04BE6-7C61-CB7D-5D83-770CF1C901CD}"/>
              </a:ext>
            </a:extLst>
          </p:cNvPr>
          <p:cNvSpPr/>
          <p:nvPr/>
        </p:nvSpPr>
        <p:spPr>
          <a:xfrm>
            <a:off x="6656954" y="2079484"/>
            <a:ext cx="2876067" cy="14603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leaderboard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01D6CC-78FF-8B15-167C-72E00A9E770C}"/>
              </a:ext>
            </a:extLst>
          </p:cNvPr>
          <p:cNvSpPr txBox="1"/>
          <p:nvPr/>
        </p:nvSpPr>
        <p:spPr>
          <a:xfrm>
            <a:off x="1355154" y="453911"/>
            <a:ext cx="69797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Functionality for any bugs</a:t>
            </a:r>
          </a:p>
          <a:p>
            <a:pPr marL="800100" lvl="1" indent="-342900">
              <a:buAutoNum type="arabicParenR"/>
            </a:pPr>
            <a:r>
              <a:rPr lang="en-US" dirty="0"/>
              <a:t>Program tests (locally)</a:t>
            </a:r>
          </a:p>
          <a:p>
            <a:pPr marL="800100" lvl="1" indent="-342900">
              <a:buAutoNum type="arabicParenR"/>
            </a:pPr>
            <a:r>
              <a:rPr lang="en-US" dirty="0"/>
              <a:t>End to End test</a:t>
            </a:r>
          </a:p>
          <a:p>
            <a:pPr marL="800100" lvl="1" indent="-342900">
              <a:buAutoNum type="arabicParenR"/>
            </a:pPr>
            <a:r>
              <a:rPr lang="en-US" dirty="0"/>
              <a:t>DEE Student tests</a:t>
            </a:r>
          </a:p>
          <a:p>
            <a:pPr marL="342900" indent="-342900">
              <a:buAutoNum type="arabicParenR"/>
            </a:pPr>
            <a:r>
              <a:rPr lang="en-US" dirty="0"/>
              <a:t>Mechanism for daily words until the end of the quarter</a:t>
            </a:r>
          </a:p>
          <a:p>
            <a:pPr marL="800100" lvl="1" indent="-342900">
              <a:buAutoNum type="arabicParenR"/>
            </a:pPr>
            <a:r>
              <a:rPr lang="en-US" dirty="0"/>
              <a:t>Change everyday </a:t>
            </a:r>
          </a:p>
          <a:p>
            <a:pPr marL="800100" lvl="1" indent="-342900">
              <a:buAutoNum type="arabicParenR"/>
            </a:pPr>
            <a:r>
              <a:rPr lang="en-US" dirty="0"/>
              <a:t>Same word for everyone</a:t>
            </a:r>
          </a:p>
          <a:p>
            <a:pPr marL="342900" indent="-342900">
              <a:buAutoNum type="arabicParenR"/>
            </a:pPr>
            <a:r>
              <a:rPr lang="en-US" dirty="0"/>
              <a:t>Get Domain (am I get sued </a:t>
            </a:r>
            <a:r>
              <a:rPr lang="en-US" dirty="0" err="1"/>
              <a:t>for,cloudflare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Award mechanism</a:t>
            </a:r>
          </a:p>
          <a:p>
            <a:pPr marL="800100" lvl="1" indent="-342900">
              <a:buAutoNum type="arabicParenR"/>
            </a:pPr>
            <a:r>
              <a:rPr lang="en-US" dirty="0"/>
              <a:t>Weekly awards</a:t>
            </a:r>
          </a:p>
          <a:p>
            <a:pPr marL="800100" lvl="1" indent="-342900">
              <a:buAutoNum type="arabicParenR"/>
            </a:pPr>
            <a:r>
              <a:rPr lang="en-US" dirty="0"/>
              <a:t>Streak buttons</a:t>
            </a:r>
          </a:p>
          <a:p>
            <a:pPr marL="342900" indent="-342900">
              <a:buAutoNum type="arabicParenR"/>
            </a:pPr>
            <a:r>
              <a:rPr lang="en-US" dirty="0"/>
              <a:t>Appearance of the app</a:t>
            </a:r>
          </a:p>
          <a:p>
            <a:pPr marL="800100" lvl="1" indent="-342900">
              <a:buAutoNum type="arabicParenR"/>
            </a:pPr>
            <a:r>
              <a:rPr lang="en-US" dirty="0"/>
              <a:t>Everything</a:t>
            </a:r>
          </a:p>
          <a:p>
            <a:pPr marL="800100" lvl="1" indent="-342900">
              <a:buAutoNum type="arabicParenR"/>
            </a:pPr>
            <a:r>
              <a:rPr lang="en-US" dirty="0"/>
              <a:t>Stats Tab</a:t>
            </a:r>
          </a:p>
          <a:p>
            <a:pPr marL="342900" indent="-342900">
              <a:buAutoNum type="arabicParenR"/>
            </a:pPr>
            <a:r>
              <a:rPr lang="en-US" dirty="0"/>
              <a:t>Mechanism to verify CP students/faculty</a:t>
            </a:r>
          </a:p>
        </p:txBody>
      </p:sp>
    </p:spTree>
    <p:extLst>
      <p:ext uri="{BB962C8B-B14F-4D97-AF65-F5344CB8AC3E}">
        <p14:creationId xmlns:p14="http://schemas.microsoft.com/office/powerpoint/2010/main" val="268645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101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Immanuel Williams</dc:creator>
  <cp:lastModifiedBy>Immanuel Williams</cp:lastModifiedBy>
  <cp:revision>4</cp:revision>
  <dcterms:created xsi:type="dcterms:W3CDTF">2024-09-14T16:06:37Z</dcterms:created>
  <dcterms:modified xsi:type="dcterms:W3CDTF">2024-09-15T21:48:18Z</dcterms:modified>
</cp:coreProperties>
</file>