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892" userDrawn="1">
          <p15:clr>
            <a:srgbClr val="A4A3A4"/>
          </p15:clr>
        </p15:guide>
        <p15:guide id="3" pos="6788" userDrawn="1">
          <p15:clr>
            <a:srgbClr val="A4A3A4"/>
          </p15:clr>
        </p15:guide>
        <p15:guide id="4" orient="horz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36" y="414"/>
      </p:cViewPr>
      <p:guideLst>
        <p:guide orient="horz" pos="1706"/>
        <p:guide pos="892"/>
        <p:guide pos="6788"/>
        <p:guide orient="horz" pos="26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B4E28-3955-6F40-9851-6CA7D5C03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78090-4351-B66B-674E-2E5DAABE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568473-661E-FAAF-169A-F8EFD39C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08B-FD29-406F-B479-5A987F02FD17}" type="datetimeFigureOut">
              <a:rPr lang="es-EC" smtClean="0"/>
              <a:t>9/6/2023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6603E3-B26B-FA45-57E4-893EC65C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D07A4D-6014-0D7F-7843-537E4D6A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FC0E-B40A-4FA4-A4E9-BB4176917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6796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512E2-E9EC-D369-27B9-A858F022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69B7D6-CE1D-BFA4-96C3-AD5ED62B5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D873A-FB3D-0CD8-EB57-C75E6710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08B-FD29-406F-B479-5A987F02FD17}" type="datetimeFigureOut">
              <a:rPr lang="es-EC" smtClean="0"/>
              <a:t>9/6/2023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AABB6F-5279-C4DF-3FA0-99817BFE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016D1-3D1D-124B-435F-D5D75FAE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FC0E-B40A-4FA4-A4E9-BB4176917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6416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D785A9-3F0D-B894-8B1B-DF6F2200B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FEAFB8-FB7F-F956-FDE8-9D891A27E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37C56D-B6BD-0DAB-3225-99A46EC0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08B-FD29-406F-B479-5A987F02FD17}" type="datetimeFigureOut">
              <a:rPr lang="es-EC" smtClean="0"/>
              <a:t>9/6/2023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12077C-388F-7D45-8C91-E6C73D70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F3BA4-A878-93C6-8A87-D32F0CE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FC0E-B40A-4FA4-A4E9-BB4176917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1908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9BE27-8A54-1445-1311-9ACEAB45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757B9B-3AC2-A41E-A57A-063E5E7F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36E0E-BE9B-D346-8E27-FB59B883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08B-FD29-406F-B479-5A987F02FD17}" type="datetimeFigureOut">
              <a:rPr lang="es-EC" smtClean="0"/>
              <a:t>9/6/2023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7646E3-5FA7-157D-4CBE-D6A51254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80372F-1F4A-7C32-8196-ED36B86B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FC0E-B40A-4FA4-A4E9-BB4176917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8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68782-BF91-6E3F-13CE-98817384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5A4325-D74D-97B2-2768-422F47D9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2EFC8D-8E74-8E16-59D8-3845B72E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08B-FD29-406F-B479-5A987F02FD17}" type="datetimeFigureOut">
              <a:rPr lang="es-EC" smtClean="0"/>
              <a:t>9/6/2023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2584EE-C74F-A067-02DA-59403CF6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09CE15-CAD9-8835-AA25-7E5DDF19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FC0E-B40A-4FA4-A4E9-BB4176917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710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D1D6A-7D16-B773-D9D7-DBDFF018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357D71-10BB-FFDE-F04A-3176299B2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82AA16-9412-35E7-6806-8A57F34C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390E80-03C3-BC38-3954-9B4CC195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08B-FD29-406F-B479-5A987F02FD17}" type="datetimeFigureOut">
              <a:rPr lang="es-EC" smtClean="0"/>
              <a:t>9/6/2023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345FB4-45DB-C738-08C9-CC15533D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FB2536-290C-B54A-74EF-2CF17843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FC0E-B40A-4FA4-A4E9-BB4176917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3762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1A985-5171-F181-C0C2-B35A8D88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932C09-64B6-0B4A-5F21-2691C5CB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7D23F8-ECEB-71D0-21C4-44F3C5B97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3BF60D-6C9F-14D2-E83E-3BAEA93AA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861326-1FFC-C733-0099-E3C8E74A1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CC0964-DF32-8178-5AA9-28E2119D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08B-FD29-406F-B479-5A987F02FD17}" type="datetimeFigureOut">
              <a:rPr lang="es-EC" smtClean="0"/>
              <a:t>9/6/2023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3759DA-847D-F419-7CE1-1E689AD3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32AD41-A203-9E77-DF43-2869C921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FC0E-B40A-4FA4-A4E9-BB4176917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3384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879EA-12EA-C278-9293-45E5E2DF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F8CB52-6AE7-F636-EDF2-E56EC4A8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08B-FD29-406F-B479-5A987F02FD17}" type="datetimeFigureOut">
              <a:rPr lang="es-EC" smtClean="0"/>
              <a:t>9/6/2023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DD599D-B885-3D03-8DC6-D95EB37F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CDA1D3-197F-6DFB-3FA6-EB8857B7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FC0E-B40A-4FA4-A4E9-BB4176917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484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264F6B-956A-64CC-9FA7-2F89DFE0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08B-FD29-406F-B479-5A987F02FD17}" type="datetimeFigureOut">
              <a:rPr lang="es-EC" smtClean="0"/>
              <a:t>9/6/2023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01379B-BC7D-C20F-9B25-43FD3C14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0B8A2C-6399-FC31-832A-2F008148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FC0E-B40A-4FA4-A4E9-BB4176917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093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FCC88-55ED-D6E6-5E70-31DCD895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8A6CF0-5DAA-D1E4-CEA2-EB0184EE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8C7196-9F7A-F358-7B3F-A7BD28BFC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C183E-A749-F4BB-E255-AABFD875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08B-FD29-406F-B479-5A987F02FD17}" type="datetimeFigureOut">
              <a:rPr lang="es-EC" smtClean="0"/>
              <a:t>9/6/2023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D0F080-85CE-D27C-F172-33582982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400126-3259-72A3-8208-217E38DF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FC0E-B40A-4FA4-A4E9-BB4176917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551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5B1E9-E900-769F-5EE0-6B169C05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F1A135-F549-319B-5E68-A663DE531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2B4228-7CDF-3354-C0CB-93740C631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F4E0E3-6105-A937-C996-D57128CB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D08B-FD29-406F-B479-5A987F02FD17}" type="datetimeFigureOut">
              <a:rPr lang="es-EC" smtClean="0"/>
              <a:t>9/6/2023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E8ABB6-A721-91F0-2EBC-839D8265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13C192-E8C4-DD9D-5208-F688A660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FC0E-B40A-4FA4-A4E9-BB4176917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445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70CF57-9FC1-C3AC-C58F-523533F7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16AF93-5BB4-9207-EB0A-2D1AD5AD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8906D2-7C11-C99B-F813-E67FC02E5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D08B-FD29-406F-B479-5A987F02FD17}" type="datetimeFigureOut">
              <a:rPr lang="es-EC" smtClean="0"/>
              <a:t>9/6/2023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74CDA-60F9-A0D4-737E-98F8BCFA8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3E0FC0-322D-AF8D-1BC0-DAC4C3285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9FC0E-B40A-4FA4-A4E9-BB4176917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910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241A0DA-60EE-2827-293A-3E5BCCE28757}"/>
              </a:ext>
            </a:extLst>
          </p:cNvPr>
          <p:cNvSpPr/>
          <p:nvPr/>
        </p:nvSpPr>
        <p:spPr>
          <a:xfrm>
            <a:off x="10775950" y="2708275"/>
            <a:ext cx="9359900" cy="14414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4A9219FD-324D-0CD3-3651-BD0740EE236F}"/>
              </a:ext>
            </a:extLst>
          </p:cNvPr>
          <p:cNvSpPr/>
          <p:nvPr/>
        </p:nvSpPr>
        <p:spPr>
          <a:xfrm>
            <a:off x="0" y="1899139"/>
            <a:ext cx="12192000" cy="4958861"/>
          </a:xfrm>
          <a:custGeom>
            <a:avLst/>
            <a:gdLst/>
            <a:ahLst/>
            <a:cxnLst/>
            <a:rect l="l" t="t" r="r" b="b"/>
            <a:pathLst>
              <a:path w="12192000" h="4958861">
                <a:moveTo>
                  <a:pt x="4437063" y="1814362"/>
                </a:moveTo>
                <a:lnTo>
                  <a:pt x="4516983" y="1816595"/>
                </a:lnTo>
                <a:cubicBezTo>
                  <a:pt x="4535736" y="1817190"/>
                  <a:pt x="4550470" y="1821060"/>
                  <a:pt x="4561186" y="1828203"/>
                </a:cubicBezTo>
                <a:cubicBezTo>
                  <a:pt x="4571901" y="1835347"/>
                  <a:pt x="4577259" y="1845616"/>
                  <a:pt x="4577259" y="1859011"/>
                </a:cubicBezTo>
                <a:cubicBezTo>
                  <a:pt x="4577259" y="1866750"/>
                  <a:pt x="4575770" y="1874117"/>
                  <a:pt x="4572794" y="1881112"/>
                </a:cubicBezTo>
                <a:cubicBezTo>
                  <a:pt x="4569817" y="1888107"/>
                  <a:pt x="4564757" y="1894432"/>
                  <a:pt x="4557613" y="1900087"/>
                </a:cubicBezTo>
                <a:cubicBezTo>
                  <a:pt x="4550470" y="1905743"/>
                  <a:pt x="4541094" y="1910282"/>
                  <a:pt x="4529485" y="1913705"/>
                </a:cubicBezTo>
                <a:cubicBezTo>
                  <a:pt x="4517876" y="1917128"/>
                  <a:pt x="4503589" y="1918840"/>
                  <a:pt x="4486622" y="1918840"/>
                </a:cubicBezTo>
                <a:cubicBezTo>
                  <a:pt x="4459238" y="1918840"/>
                  <a:pt x="4438030" y="1914970"/>
                  <a:pt x="4422998" y="1907231"/>
                </a:cubicBezTo>
                <a:cubicBezTo>
                  <a:pt x="4407967" y="1899492"/>
                  <a:pt x="4400451" y="1888181"/>
                  <a:pt x="4400451" y="1873298"/>
                </a:cubicBezTo>
                <a:cubicBezTo>
                  <a:pt x="4400451" y="1868536"/>
                  <a:pt x="4400898" y="1863922"/>
                  <a:pt x="4401790" y="1859457"/>
                </a:cubicBezTo>
                <a:cubicBezTo>
                  <a:pt x="4402683" y="1854992"/>
                  <a:pt x="4404544" y="1850379"/>
                  <a:pt x="4407371" y="1845616"/>
                </a:cubicBezTo>
                <a:cubicBezTo>
                  <a:pt x="4410199" y="1840854"/>
                  <a:pt x="4413921" y="1835868"/>
                  <a:pt x="4418534" y="1830659"/>
                </a:cubicBezTo>
                <a:cubicBezTo>
                  <a:pt x="4423147" y="1825450"/>
                  <a:pt x="4429324" y="1820018"/>
                  <a:pt x="4437063" y="1814362"/>
                </a:cubicBezTo>
                <a:close/>
                <a:moveTo>
                  <a:pt x="8345885" y="1482624"/>
                </a:moveTo>
                <a:cubicBezTo>
                  <a:pt x="8364637" y="1482624"/>
                  <a:pt x="8380190" y="1486047"/>
                  <a:pt x="8392542" y="1492894"/>
                </a:cubicBezTo>
                <a:cubicBezTo>
                  <a:pt x="8404895" y="1499740"/>
                  <a:pt x="8414792" y="1509265"/>
                  <a:pt x="8422233" y="1521469"/>
                </a:cubicBezTo>
                <a:cubicBezTo>
                  <a:pt x="8429674" y="1533672"/>
                  <a:pt x="8434958" y="1548034"/>
                  <a:pt x="8438084" y="1564554"/>
                </a:cubicBezTo>
                <a:cubicBezTo>
                  <a:pt x="8441209" y="1581074"/>
                  <a:pt x="8442772" y="1599157"/>
                  <a:pt x="8442772" y="1618802"/>
                </a:cubicBezTo>
                <a:cubicBezTo>
                  <a:pt x="8442772" y="1639936"/>
                  <a:pt x="8440836" y="1658763"/>
                  <a:pt x="8436967" y="1675282"/>
                </a:cubicBezTo>
                <a:cubicBezTo>
                  <a:pt x="8433098" y="1691802"/>
                  <a:pt x="8427144" y="1705867"/>
                  <a:pt x="8419108" y="1717475"/>
                </a:cubicBezTo>
                <a:cubicBezTo>
                  <a:pt x="8411071" y="1729084"/>
                  <a:pt x="8400802" y="1737939"/>
                  <a:pt x="8388301" y="1744041"/>
                </a:cubicBezTo>
                <a:cubicBezTo>
                  <a:pt x="8375799" y="1750143"/>
                  <a:pt x="8361065" y="1753194"/>
                  <a:pt x="8344099" y="1753194"/>
                </a:cubicBezTo>
                <a:cubicBezTo>
                  <a:pt x="8325644" y="1753194"/>
                  <a:pt x="8310166" y="1749845"/>
                  <a:pt x="8297664" y="1743148"/>
                </a:cubicBezTo>
                <a:cubicBezTo>
                  <a:pt x="8285163" y="1736451"/>
                  <a:pt x="8275266" y="1727000"/>
                  <a:pt x="8267973" y="1714796"/>
                </a:cubicBezTo>
                <a:cubicBezTo>
                  <a:pt x="8260681" y="1702592"/>
                  <a:pt x="8255397" y="1688230"/>
                  <a:pt x="8252123" y="1671711"/>
                </a:cubicBezTo>
                <a:cubicBezTo>
                  <a:pt x="8248849" y="1655191"/>
                  <a:pt x="8247212" y="1637108"/>
                  <a:pt x="8247212" y="1617463"/>
                </a:cubicBezTo>
                <a:cubicBezTo>
                  <a:pt x="8247212" y="1596329"/>
                  <a:pt x="8249221" y="1577502"/>
                  <a:pt x="8253239" y="1560982"/>
                </a:cubicBezTo>
                <a:cubicBezTo>
                  <a:pt x="8257258" y="1544463"/>
                  <a:pt x="8263285" y="1530324"/>
                  <a:pt x="8271322" y="1518566"/>
                </a:cubicBezTo>
                <a:cubicBezTo>
                  <a:pt x="8279358" y="1506809"/>
                  <a:pt x="8289628" y="1497879"/>
                  <a:pt x="8302129" y="1491777"/>
                </a:cubicBezTo>
                <a:cubicBezTo>
                  <a:pt x="8314631" y="1485675"/>
                  <a:pt x="8329216" y="1482624"/>
                  <a:pt x="8345885" y="1482624"/>
                </a:cubicBezTo>
                <a:close/>
                <a:moveTo>
                  <a:pt x="6764735" y="1482624"/>
                </a:moveTo>
                <a:cubicBezTo>
                  <a:pt x="6783487" y="1482624"/>
                  <a:pt x="6799040" y="1486047"/>
                  <a:pt x="6811392" y="1492894"/>
                </a:cubicBezTo>
                <a:cubicBezTo>
                  <a:pt x="6823745" y="1499740"/>
                  <a:pt x="6833642" y="1509265"/>
                  <a:pt x="6841083" y="1521469"/>
                </a:cubicBezTo>
                <a:cubicBezTo>
                  <a:pt x="6848525" y="1533672"/>
                  <a:pt x="6853808" y="1548034"/>
                  <a:pt x="6856934" y="1564554"/>
                </a:cubicBezTo>
                <a:cubicBezTo>
                  <a:pt x="6860059" y="1581074"/>
                  <a:pt x="6861622" y="1599157"/>
                  <a:pt x="6861622" y="1618802"/>
                </a:cubicBezTo>
                <a:cubicBezTo>
                  <a:pt x="6861622" y="1639936"/>
                  <a:pt x="6859687" y="1658763"/>
                  <a:pt x="6855817" y="1675282"/>
                </a:cubicBezTo>
                <a:cubicBezTo>
                  <a:pt x="6851948" y="1691802"/>
                  <a:pt x="6845995" y="1705867"/>
                  <a:pt x="6837958" y="1717475"/>
                </a:cubicBezTo>
                <a:cubicBezTo>
                  <a:pt x="6829921" y="1729084"/>
                  <a:pt x="6819652" y="1737939"/>
                  <a:pt x="6807151" y="1744041"/>
                </a:cubicBezTo>
                <a:cubicBezTo>
                  <a:pt x="6794649" y="1750143"/>
                  <a:pt x="6779915" y="1753194"/>
                  <a:pt x="6762949" y="1753194"/>
                </a:cubicBezTo>
                <a:cubicBezTo>
                  <a:pt x="6744494" y="1753194"/>
                  <a:pt x="6729016" y="1749845"/>
                  <a:pt x="6716514" y="1743148"/>
                </a:cubicBezTo>
                <a:cubicBezTo>
                  <a:pt x="6704013" y="1736451"/>
                  <a:pt x="6694116" y="1727000"/>
                  <a:pt x="6686823" y="1714796"/>
                </a:cubicBezTo>
                <a:cubicBezTo>
                  <a:pt x="6679531" y="1702592"/>
                  <a:pt x="6674247" y="1688230"/>
                  <a:pt x="6670973" y="1671711"/>
                </a:cubicBezTo>
                <a:cubicBezTo>
                  <a:pt x="6667699" y="1655191"/>
                  <a:pt x="6666062" y="1637108"/>
                  <a:pt x="6666062" y="1617463"/>
                </a:cubicBezTo>
                <a:cubicBezTo>
                  <a:pt x="6666062" y="1596329"/>
                  <a:pt x="6668071" y="1577502"/>
                  <a:pt x="6672089" y="1560982"/>
                </a:cubicBezTo>
                <a:cubicBezTo>
                  <a:pt x="6676108" y="1544463"/>
                  <a:pt x="6682135" y="1530324"/>
                  <a:pt x="6690172" y="1518566"/>
                </a:cubicBezTo>
                <a:cubicBezTo>
                  <a:pt x="6698208" y="1506809"/>
                  <a:pt x="6708478" y="1497879"/>
                  <a:pt x="6720979" y="1491777"/>
                </a:cubicBezTo>
                <a:cubicBezTo>
                  <a:pt x="6733481" y="1485675"/>
                  <a:pt x="6748066" y="1482624"/>
                  <a:pt x="6764735" y="1482624"/>
                </a:cubicBezTo>
                <a:close/>
                <a:moveTo>
                  <a:pt x="4942036" y="1473248"/>
                </a:moveTo>
                <a:cubicBezTo>
                  <a:pt x="4970314" y="1473248"/>
                  <a:pt x="4991224" y="1482252"/>
                  <a:pt x="5004768" y="1500261"/>
                </a:cubicBezTo>
                <a:cubicBezTo>
                  <a:pt x="5018311" y="1518269"/>
                  <a:pt x="5024637" y="1543049"/>
                  <a:pt x="5023743" y="1574600"/>
                </a:cubicBezTo>
                <a:lnTo>
                  <a:pt x="4855865" y="1574600"/>
                </a:lnTo>
                <a:cubicBezTo>
                  <a:pt x="4856460" y="1560610"/>
                  <a:pt x="4858618" y="1547439"/>
                  <a:pt x="4862339" y="1535086"/>
                </a:cubicBezTo>
                <a:cubicBezTo>
                  <a:pt x="4866060" y="1522734"/>
                  <a:pt x="4871418" y="1512018"/>
                  <a:pt x="4878413" y="1502939"/>
                </a:cubicBezTo>
                <a:cubicBezTo>
                  <a:pt x="4885407" y="1493861"/>
                  <a:pt x="4894188" y="1486643"/>
                  <a:pt x="4904755" y="1481285"/>
                </a:cubicBezTo>
                <a:cubicBezTo>
                  <a:pt x="4915322" y="1475927"/>
                  <a:pt x="4927749" y="1473248"/>
                  <a:pt x="4942036" y="1473248"/>
                </a:cubicBezTo>
                <a:close/>
                <a:moveTo>
                  <a:pt x="4482604" y="1473248"/>
                </a:moveTo>
                <a:cubicBezTo>
                  <a:pt x="4504333" y="1473248"/>
                  <a:pt x="4521151" y="1479201"/>
                  <a:pt x="4533057" y="1491108"/>
                </a:cubicBezTo>
                <a:cubicBezTo>
                  <a:pt x="4544963" y="1503014"/>
                  <a:pt x="4550917" y="1519683"/>
                  <a:pt x="4550917" y="1541114"/>
                </a:cubicBezTo>
                <a:cubicBezTo>
                  <a:pt x="4550917" y="1550044"/>
                  <a:pt x="4549502" y="1558601"/>
                  <a:pt x="4546675" y="1566787"/>
                </a:cubicBezTo>
                <a:cubicBezTo>
                  <a:pt x="4543847" y="1574972"/>
                  <a:pt x="4539680" y="1582190"/>
                  <a:pt x="4534173" y="1588441"/>
                </a:cubicBezTo>
                <a:cubicBezTo>
                  <a:pt x="4528666" y="1594692"/>
                  <a:pt x="4521746" y="1599603"/>
                  <a:pt x="4513411" y="1603175"/>
                </a:cubicBezTo>
                <a:cubicBezTo>
                  <a:pt x="4505077" y="1606747"/>
                  <a:pt x="4495254" y="1608533"/>
                  <a:pt x="4483944" y="1608533"/>
                </a:cubicBezTo>
                <a:cubicBezTo>
                  <a:pt x="4462811" y="1608533"/>
                  <a:pt x="4446290" y="1602654"/>
                  <a:pt x="4434384" y="1590897"/>
                </a:cubicBezTo>
                <a:cubicBezTo>
                  <a:pt x="4422477" y="1579139"/>
                  <a:pt x="4416524" y="1563140"/>
                  <a:pt x="4416524" y="1542900"/>
                </a:cubicBezTo>
                <a:cubicBezTo>
                  <a:pt x="4416524" y="1533672"/>
                  <a:pt x="4417864" y="1524817"/>
                  <a:pt x="4420543" y="1516334"/>
                </a:cubicBezTo>
                <a:cubicBezTo>
                  <a:pt x="4423222" y="1507851"/>
                  <a:pt x="4427314" y="1500409"/>
                  <a:pt x="4432821" y="1494010"/>
                </a:cubicBezTo>
                <a:cubicBezTo>
                  <a:pt x="4438328" y="1487610"/>
                  <a:pt x="4445248" y="1482550"/>
                  <a:pt x="4453583" y="1478829"/>
                </a:cubicBezTo>
                <a:cubicBezTo>
                  <a:pt x="4461917" y="1475109"/>
                  <a:pt x="4471591" y="1473248"/>
                  <a:pt x="4482604" y="1473248"/>
                </a:cubicBezTo>
                <a:close/>
                <a:moveTo>
                  <a:pt x="8945364" y="1401364"/>
                </a:moveTo>
                <a:cubicBezTo>
                  <a:pt x="8934351" y="1401364"/>
                  <a:pt x="8925272" y="1401811"/>
                  <a:pt x="8918128" y="1402704"/>
                </a:cubicBezTo>
                <a:cubicBezTo>
                  <a:pt x="8910985" y="1403597"/>
                  <a:pt x="8905255" y="1404862"/>
                  <a:pt x="8900939" y="1406499"/>
                </a:cubicBezTo>
                <a:cubicBezTo>
                  <a:pt x="8896623" y="1408136"/>
                  <a:pt x="8893572" y="1410071"/>
                  <a:pt x="8891786" y="1412303"/>
                </a:cubicBezTo>
                <a:cubicBezTo>
                  <a:pt x="8890000" y="1414536"/>
                  <a:pt x="8889107" y="1417140"/>
                  <a:pt x="8889107" y="1420117"/>
                </a:cubicBezTo>
                <a:lnTo>
                  <a:pt x="8889107" y="1817488"/>
                </a:lnTo>
                <a:cubicBezTo>
                  <a:pt x="8889107" y="1820464"/>
                  <a:pt x="8890000" y="1823069"/>
                  <a:pt x="8891786" y="1825301"/>
                </a:cubicBezTo>
                <a:cubicBezTo>
                  <a:pt x="8893572" y="1827534"/>
                  <a:pt x="8896623" y="1829394"/>
                  <a:pt x="8900939" y="1830882"/>
                </a:cubicBezTo>
                <a:cubicBezTo>
                  <a:pt x="8905255" y="1832371"/>
                  <a:pt x="8910985" y="1833487"/>
                  <a:pt x="8918128" y="1834231"/>
                </a:cubicBezTo>
                <a:cubicBezTo>
                  <a:pt x="8925272" y="1834975"/>
                  <a:pt x="8934351" y="1835347"/>
                  <a:pt x="8945364" y="1835347"/>
                </a:cubicBezTo>
                <a:cubicBezTo>
                  <a:pt x="8956378" y="1835347"/>
                  <a:pt x="8965456" y="1834975"/>
                  <a:pt x="8972600" y="1834231"/>
                </a:cubicBezTo>
                <a:cubicBezTo>
                  <a:pt x="8979744" y="1833487"/>
                  <a:pt x="8985474" y="1832371"/>
                  <a:pt x="8989790" y="1830882"/>
                </a:cubicBezTo>
                <a:cubicBezTo>
                  <a:pt x="8994106" y="1829394"/>
                  <a:pt x="8997156" y="1827534"/>
                  <a:pt x="8998942" y="1825301"/>
                </a:cubicBezTo>
                <a:cubicBezTo>
                  <a:pt x="9000728" y="1823069"/>
                  <a:pt x="9001621" y="1820464"/>
                  <a:pt x="9001621" y="1817488"/>
                </a:cubicBezTo>
                <a:lnTo>
                  <a:pt x="9001621" y="1420117"/>
                </a:lnTo>
                <a:cubicBezTo>
                  <a:pt x="9001621" y="1417140"/>
                  <a:pt x="9000728" y="1414536"/>
                  <a:pt x="8998942" y="1412303"/>
                </a:cubicBezTo>
                <a:cubicBezTo>
                  <a:pt x="8997156" y="1410071"/>
                  <a:pt x="8994106" y="1408136"/>
                  <a:pt x="8989790" y="1406499"/>
                </a:cubicBezTo>
                <a:cubicBezTo>
                  <a:pt x="8985474" y="1404862"/>
                  <a:pt x="8979744" y="1403597"/>
                  <a:pt x="8972600" y="1402704"/>
                </a:cubicBezTo>
                <a:cubicBezTo>
                  <a:pt x="8965456" y="1401811"/>
                  <a:pt x="8956378" y="1401364"/>
                  <a:pt x="8945364" y="1401364"/>
                </a:cubicBezTo>
                <a:close/>
                <a:moveTo>
                  <a:pt x="8715722" y="1401364"/>
                </a:moveTo>
                <a:cubicBezTo>
                  <a:pt x="8704709" y="1401364"/>
                  <a:pt x="8695630" y="1401811"/>
                  <a:pt x="8688486" y="1402704"/>
                </a:cubicBezTo>
                <a:cubicBezTo>
                  <a:pt x="8681343" y="1403597"/>
                  <a:pt x="8675688" y="1404862"/>
                  <a:pt x="8671520" y="1406499"/>
                </a:cubicBezTo>
                <a:cubicBezTo>
                  <a:pt x="8667353" y="1408136"/>
                  <a:pt x="8664376" y="1410071"/>
                  <a:pt x="8662590" y="1412303"/>
                </a:cubicBezTo>
                <a:cubicBezTo>
                  <a:pt x="8660804" y="1414536"/>
                  <a:pt x="8659912" y="1417140"/>
                  <a:pt x="8659912" y="1420117"/>
                </a:cubicBezTo>
                <a:lnTo>
                  <a:pt x="8659912" y="1828650"/>
                </a:lnTo>
                <a:cubicBezTo>
                  <a:pt x="8659912" y="1846509"/>
                  <a:pt x="8659019" y="1859532"/>
                  <a:pt x="8657233" y="1867717"/>
                </a:cubicBezTo>
                <a:cubicBezTo>
                  <a:pt x="8655447" y="1875903"/>
                  <a:pt x="8652768" y="1882600"/>
                  <a:pt x="8649196" y="1887809"/>
                </a:cubicBezTo>
                <a:cubicBezTo>
                  <a:pt x="8645624" y="1893018"/>
                  <a:pt x="8641010" y="1896813"/>
                  <a:pt x="8635355" y="1899194"/>
                </a:cubicBezTo>
                <a:cubicBezTo>
                  <a:pt x="8629700" y="1901576"/>
                  <a:pt x="8623002" y="1902766"/>
                  <a:pt x="8615264" y="1902766"/>
                </a:cubicBezTo>
                <a:cubicBezTo>
                  <a:pt x="8609906" y="1902766"/>
                  <a:pt x="8604920" y="1902394"/>
                  <a:pt x="8600306" y="1901650"/>
                </a:cubicBezTo>
                <a:cubicBezTo>
                  <a:pt x="8595692" y="1900906"/>
                  <a:pt x="8592642" y="1900534"/>
                  <a:pt x="8591153" y="1900534"/>
                </a:cubicBezTo>
                <a:cubicBezTo>
                  <a:pt x="8588772" y="1900534"/>
                  <a:pt x="8586837" y="1901278"/>
                  <a:pt x="8585349" y="1902766"/>
                </a:cubicBezTo>
                <a:cubicBezTo>
                  <a:pt x="8583860" y="1904255"/>
                  <a:pt x="8582521" y="1906636"/>
                  <a:pt x="8581330" y="1909910"/>
                </a:cubicBezTo>
                <a:cubicBezTo>
                  <a:pt x="8580140" y="1913184"/>
                  <a:pt x="8579322" y="1917575"/>
                  <a:pt x="8578875" y="1923081"/>
                </a:cubicBezTo>
                <a:cubicBezTo>
                  <a:pt x="8578428" y="1928588"/>
                  <a:pt x="8578205" y="1935508"/>
                  <a:pt x="8578205" y="1943843"/>
                </a:cubicBezTo>
                <a:cubicBezTo>
                  <a:pt x="8578205" y="1950689"/>
                  <a:pt x="8578354" y="1956270"/>
                  <a:pt x="8578652" y="1960586"/>
                </a:cubicBezTo>
                <a:cubicBezTo>
                  <a:pt x="8578949" y="1964902"/>
                  <a:pt x="8579396" y="1968772"/>
                  <a:pt x="8579991" y="1972195"/>
                </a:cubicBezTo>
                <a:cubicBezTo>
                  <a:pt x="8580586" y="1975618"/>
                  <a:pt x="8581628" y="1978669"/>
                  <a:pt x="8583116" y="1981348"/>
                </a:cubicBezTo>
                <a:cubicBezTo>
                  <a:pt x="8584604" y="1984026"/>
                  <a:pt x="8587284" y="1986259"/>
                  <a:pt x="8591153" y="1988045"/>
                </a:cubicBezTo>
                <a:cubicBezTo>
                  <a:pt x="8595022" y="1989831"/>
                  <a:pt x="8601274" y="1991542"/>
                  <a:pt x="8609906" y="1993179"/>
                </a:cubicBezTo>
                <a:cubicBezTo>
                  <a:pt x="8618538" y="1994816"/>
                  <a:pt x="8628956" y="1995635"/>
                  <a:pt x="8641160" y="1995635"/>
                </a:cubicBezTo>
                <a:cubicBezTo>
                  <a:pt x="8663186" y="1995635"/>
                  <a:pt x="8682385" y="1992286"/>
                  <a:pt x="8698756" y="1985589"/>
                </a:cubicBezTo>
                <a:cubicBezTo>
                  <a:pt x="8715127" y="1978892"/>
                  <a:pt x="8728745" y="1968920"/>
                  <a:pt x="8739609" y="1955675"/>
                </a:cubicBezTo>
                <a:cubicBezTo>
                  <a:pt x="8750474" y="1942429"/>
                  <a:pt x="8758585" y="1926132"/>
                  <a:pt x="8763942" y="1906785"/>
                </a:cubicBezTo>
                <a:cubicBezTo>
                  <a:pt x="8769300" y="1887437"/>
                  <a:pt x="8771980" y="1862136"/>
                  <a:pt x="8771980" y="1830882"/>
                </a:cubicBezTo>
                <a:lnTo>
                  <a:pt x="8771980" y="1420117"/>
                </a:lnTo>
                <a:cubicBezTo>
                  <a:pt x="8771980" y="1417140"/>
                  <a:pt x="8771086" y="1414536"/>
                  <a:pt x="8769300" y="1412303"/>
                </a:cubicBezTo>
                <a:cubicBezTo>
                  <a:pt x="8767514" y="1410071"/>
                  <a:pt x="8764464" y="1408136"/>
                  <a:pt x="8760148" y="1406499"/>
                </a:cubicBezTo>
                <a:cubicBezTo>
                  <a:pt x="8755832" y="1404862"/>
                  <a:pt x="8750102" y="1403597"/>
                  <a:pt x="8742958" y="1402704"/>
                </a:cubicBezTo>
                <a:cubicBezTo>
                  <a:pt x="8735814" y="1401811"/>
                  <a:pt x="8726736" y="1401364"/>
                  <a:pt x="8715722" y="1401364"/>
                </a:cubicBezTo>
                <a:close/>
                <a:moveTo>
                  <a:pt x="7747298" y="1401364"/>
                </a:moveTo>
                <a:cubicBezTo>
                  <a:pt x="7733308" y="1401364"/>
                  <a:pt x="7722072" y="1401960"/>
                  <a:pt x="7713588" y="1403150"/>
                </a:cubicBezTo>
                <a:cubicBezTo>
                  <a:pt x="7705105" y="1404341"/>
                  <a:pt x="7699078" y="1406499"/>
                  <a:pt x="7695506" y="1409624"/>
                </a:cubicBezTo>
                <a:cubicBezTo>
                  <a:pt x="7691934" y="1412750"/>
                  <a:pt x="7690148" y="1417066"/>
                  <a:pt x="7690148" y="1422572"/>
                </a:cubicBezTo>
                <a:cubicBezTo>
                  <a:pt x="7690148" y="1428079"/>
                  <a:pt x="7692083" y="1436041"/>
                  <a:pt x="7695952" y="1446459"/>
                </a:cubicBezTo>
                <a:lnTo>
                  <a:pt x="7833023" y="1812576"/>
                </a:lnTo>
                <a:cubicBezTo>
                  <a:pt x="7834511" y="1816744"/>
                  <a:pt x="7836818" y="1820688"/>
                  <a:pt x="7839943" y="1824408"/>
                </a:cubicBezTo>
                <a:cubicBezTo>
                  <a:pt x="7843069" y="1828129"/>
                  <a:pt x="7846566" y="1830882"/>
                  <a:pt x="7850436" y="1832668"/>
                </a:cubicBezTo>
                <a:lnTo>
                  <a:pt x="7797304" y="1966167"/>
                </a:lnTo>
                <a:cubicBezTo>
                  <a:pt x="7795221" y="1971227"/>
                  <a:pt x="7794328" y="1975543"/>
                  <a:pt x="7794625" y="1979115"/>
                </a:cubicBezTo>
                <a:cubicBezTo>
                  <a:pt x="7794923" y="1982687"/>
                  <a:pt x="7796858" y="1985664"/>
                  <a:pt x="7800430" y="1988045"/>
                </a:cubicBezTo>
                <a:cubicBezTo>
                  <a:pt x="7804001" y="1990426"/>
                  <a:pt x="7809359" y="1992138"/>
                  <a:pt x="7816503" y="1993179"/>
                </a:cubicBezTo>
                <a:cubicBezTo>
                  <a:pt x="7823647" y="1994221"/>
                  <a:pt x="7833172" y="1994742"/>
                  <a:pt x="7845078" y="1994742"/>
                </a:cubicBezTo>
                <a:cubicBezTo>
                  <a:pt x="7867998" y="1994742"/>
                  <a:pt x="7885410" y="1993105"/>
                  <a:pt x="7897317" y="1989831"/>
                </a:cubicBezTo>
                <a:cubicBezTo>
                  <a:pt x="7909223" y="1986556"/>
                  <a:pt x="7916516" y="1981199"/>
                  <a:pt x="7919194" y="1973757"/>
                </a:cubicBezTo>
                <a:lnTo>
                  <a:pt x="7967415" y="1832668"/>
                </a:lnTo>
                <a:lnTo>
                  <a:pt x="8100021" y="1442441"/>
                </a:lnTo>
                <a:cubicBezTo>
                  <a:pt x="8102402" y="1434999"/>
                  <a:pt x="8103592" y="1428525"/>
                  <a:pt x="8103592" y="1423019"/>
                </a:cubicBezTo>
                <a:cubicBezTo>
                  <a:pt x="8103592" y="1417512"/>
                  <a:pt x="8101583" y="1413122"/>
                  <a:pt x="8097565" y="1409847"/>
                </a:cubicBezTo>
                <a:cubicBezTo>
                  <a:pt x="8093547" y="1406573"/>
                  <a:pt x="8087296" y="1404341"/>
                  <a:pt x="8078813" y="1403150"/>
                </a:cubicBezTo>
                <a:cubicBezTo>
                  <a:pt x="8070329" y="1401960"/>
                  <a:pt x="8059688" y="1401364"/>
                  <a:pt x="8046889" y="1401364"/>
                </a:cubicBezTo>
                <a:cubicBezTo>
                  <a:pt x="8030518" y="1401364"/>
                  <a:pt x="8019058" y="1401960"/>
                  <a:pt x="8012510" y="1403150"/>
                </a:cubicBezTo>
                <a:cubicBezTo>
                  <a:pt x="8005961" y="1404341"/>
                  <a:pt x="8001273" y="1406201"/>
                  <a:pt x="7998445" y="1408731"/>
                </a:cubicBezTo>
                <a:cubicBezTo>
                  <a:pt x="7995618" y="1411261"/>
                  <a:pt x="7993311" y="1416396"/>
                  <a:pt x="7991525" y="1424135"/>
                </a:cubicBezTo>
                <a:lnTo>
                  <a:pt x="7905800" y="1696044"/>
                </a:lnTo>
                <a:lnTo>
                  <a:pt x="7904460" y="1696044"/>
                </a:lnTo>
                <a:lnTo>
                  <a:pt x="7810699" y="1429493"/>
                </a:lnTo>
                <a:cubicBezTo>
                  <a:pt x="7808615" y="1422647"/>
                  <a:pt x="7806532" y="1417363"/>
                  <a:pt x="7804448" y="1413643"/>
                </a:cubicBezTo>
                <a:cubicBezTo>
                  <a:pt x="7802364" y="1409922"/>
                  <a:pt x="7799239" y="1407169"/>
                  <a:pt x="7795072" y="1405383"/>
                </a:cubicBezTo>
                <a:cubicBezTo>
                  <a:pt x="7790905" y="1403597"/>
                  <a:pt x="7785100" y="1402480"/>
                  <a:pt x="7777659" y="1402034"/>
                </a:cubicBezTo>
                <a:cubicBezTo>
                  <a:pt x="7770217" y="1401587"/>
                  <a:pt x="7760097" y="1401364"/>
                  <a:pt x="7747298" y="1401364"/>
                </a:cubicBezTo>
                <a:close/>
                <a:moveTo>
                  <a:pt x="5716390" y="1401364"/>
                </a:moveTo>
                <a:cubicBezTo>
                  <a:pt x="5705376" y="1401364"/>
                  <a:pt x="5696298" y="1401811"/>
                  <a:pt x="5689154" y="1402704"/>
                </a:cubicBezTo>
                <a:cubicBezTo>
                  <a:pt x="5682010" y="1403597"/>
                  <a:pt x="5676280" y="1404862"/>
                  <a:pt x="5671964" y="1406499"/>
                </a:cubicBezTo>
                <a:cubicBezTo>
                  <a:pt x="5667648" y="1408136"/>
                  <a:pt x="5664597" y="1410071"/>
                  <a:pt x="5662811" y="1412303"/>
                </a:cubicBezTo>
                <a:cubicBezTo>
                  <a:pt x="5661025" y="1414536"/>
                  <a:pt x="5660132" y="1417140"/>
                  <a:pt x="5660132" y="1420117"/>
                </a:cubicBezTo>
                <a:lnTo>
                  <a:pt x="5660132" y="1817488"/>
                </a:lnTo>
                <a:cubicBezTo>
                  <a:pt x="5660132" y="1820464"/>
                  <a:pt x="5661025" y="1823069"/>
                  <a:pt x="5662811" y="1825301"/>
                </a:cubicBezTo>
                <a:cubicBezTo>
                  <a:pt x="5664597" y="1827534"/>
                  <a:pt x="5667648" y="1829394"/>
                  <a:pt x="5671964" y="1830882"/>
                </a:cubicBezTo>
                <a:cubicBezTo>
                  <a:pt x="5676280" y="1832371"/>
                  <a:pt x="5682010" y="1833487"/>
                  <a:pt x="5689154" y="1834231"/>
                </a:cubicBezTo>
                <a:cubicBezTo>
                  <a:pt x="5696298" y="1834975"/>
                  <a:pt x="5705376" y="1835347"/>
                  <a:pt x="5716390" y="1835347"/>
                </a:cubicBezTo>
                <a:cubicBezTo>
                  <a:pt x="5727403" y="1835347"/>
                  <a:pt x="5736481" y="1834975"/>
                  <a:pt x="5743625" y="1834231"/>
                </a:cubicBezTo>
                <a:cubicBezTo>
                  <a:pt x="5750769" y="1833487"/>
                  <a:pt x="5756499" y="1832371"/>
                  <a:pt x="5760815" y="1830882"/>
                </a:cubicBezTo>
                <a:cubicBezTo>
                  <a:pt x="5765131" y="1829394"/>
                  <a:pt x="5768182" y="1827534"/>
                  <a:pt x="5769967" y="1825301"/>
                </a:cubicBezTo>
                <a:cubicBezTo>
                  <a:pt x="5771754" y="1823069"/>
                  <a:pt x="5772646" y="1820464"/>
                  <a:pt x="5772646" y="1817488"/>
                </a:cubicBezTo>
                <a:lnTo>
                  <a:pt x="5772646" y="1420117"/>
                </a:lnTo>
                <a:cubicBezTo>
                  <a:pt x="5772646" y="1417140"/>
                  <a:pt x="5771754" y="1414536"/>
                  <a:pt x="5769967" y="1412303"/>
                </a:cubicBezTo>
                <a:cubicBezTo>
                  <a:pt x="5768182" y="1410071"/>
                  <a:pt x="5765131" y="1408136"/>
                  <a:pt x="5760815" y="1406499"/>
                </a:cubicBezTo>
                <a:cubicBezTo>
                  <a:pt x="5756499" y="1404862"/>
                  <a:pt x="5750769" y="1403597"/>
                  <a:pt x="5743625" y="1402704"/>
                </a:cubicBezTo>
                <a:cubicBezTo>
                  <a:pt x="5736481" y="1401811"/>
                  <a:pt x="5727403" y="1401364"/>
                  <a:pt x="5716390" y="1401364"/>
                </a:cubicBezTo>
                <a:close/>
                <a:moveTo>
                  <a:pt x="3668514" y="1401364"/>
                </a:moveTo>
                <a:cubicBezTo>
                  <a:pt x="3657501" y="1401364"/>
                  <a:pt x="3648423" y="1401811"/>
                  <a:pt x="3641279" y="1402704"/>
                </a:cubicBezTo>
                <a:cubicBezTo>
                  <a:pt x="3634135" y="1403597"/>
                  <a:pt x="3628405" y="1404862"/>
                  <a:pt x="3624089" y="1406499"/>
                </a:cubicBezTo>
                <a:cubicBezTo>
                  <a:pt x="3619773" y="1408136"/>
                  <a:pt x="3616722" y="1410071"/>
                  <a:pt x="3614936" y="1412303"/>
                </a:cubicBezTo>
                <a:cubicBezTo>
                  <a:pt x="3613150" y="1414536"/>
                  <a:pt x="3612257" y="1417140"/>
                  <a:pt x="3612257" y="1420117"/>
                </a:cubicBezTo>
                <a:lnTo>
                  <a:pt x="3612257" y="1817488"/>
                </a:lnTo>
                <a:cubicBezTo>
                  <a:pt x="3612257" y="1820464"/>
                  <a:pt x="3613150" y="1823069"/>
                  <a:pt x="3614936" y="1825301"/>
                </a:cubicBezTo>
                <a:cubicBezTo>
                  <a:pt x="3616722" y="1827534"/>
                  <a:pt x="3619773" y="1829394"/>
                  <a:pt x="3624089" y="1830882"/>
                </a:cubicBezTo>
                <a:cubicBezTo>
                  <a:pt x="3628405" y="1832371"/>
                  <a:pt x="3634135" y="1833487"/>
                  <a:pt x="3641279" y="1834231"/>
                </a:cubicBezTo>
                <a:cubicBezTo>
                  <a:pt x="3648423" y="1834975"/>
                  <a:pt x="3657501" y="1835347"/>
                  <a:pt x="3668514" y="1835347"/>
                </a:cubicBezTo>
                <a:cubicBezTo>
                  <a:pt x="3679528" y="1835347"/>
                  <a:pt x="3688606" y="1834975"/>
                  <a:pt x="3695750" y="1834231"/>
                </a:cubicBezTo>
                <a:cubicBezTo>
                  <a:pt x="3702894" y="1833487"/>
                  <a:pt x="3708624" y="1832371"/>
                  <a:pt x="3712940" y="1830882"/>
                </a:cubicBezTo>
                <a:cubicBezTo>
                  <a:pt x="3717256" y="1829394"/>
                  <a:pt x="3720306" y="1827534"/>
                  <a:pt x="3722093" y="1825301"/>
                </a:cubicBezTo>
                <a:cubicBezTo>
                  <a:pt x="3723879" y="1823069"/>
                  <a:pt x="3724771" y="1820464"/>
                  <a:pt x="3724771" y="1817488"/>
                </a:cubicBezTo>
                <a:lnTo>
                  <a:pt x="3724771" y="1420117"/>
                </a:lnTo>
                <a:cubicBezTo>
                  <a:pt x="3724771" y="1417140"/>
                  <a:pt x="3723879" y="1414536"/>
                  <a:pt x="3722093" y="1412303"/>
                </a:cubicBezTo>
                <a:cubicBezTo>
                  <a:pt x="3720306" y="1410071"/>
                  <a:pt x="3717256" y="1408136"/>
                  <a:pt x="3712940" y="1406499"/>
                </a:cubicBezTo>
                <a:cubicBezTo>
                  <a:pt x="3708624" y="1404862"/>
                  <a:pt x="3702894" y="1403597"/>
                  <a:pt x="3695750" y="1402704"/>
                </a:cubicBezTo>
                <a:cubicBezTo>
                  <a:pt x="3688606" y="1401811"/>
                  <a:pt x="3679528" y="1401364"/>
                  <a:pt x="3668514" y="1401364"/>
                </a:cubicBezTo>
                <a:close/>
                <a:moveTo>
                  <a:pt x="4483944" y="1395560"/>
                </a:moveTo>
                <a:cubicBezTo>
                  <a:pt x="4459536" y="1395560"/>
                  <a:pt x="4437211" y="1398909"/>
                  <a:pt x="4416971" y="1405606"/>
                </a:cubicBezTo>
                <a:cubicBezTo>
                  <a:pt x="4396730" y="1412303"/>
                  <a:pt x="4379317" y="1421977"/>
                  <a:pt x="4364732" y="1434627"/>
                </a:cubicBezTo>
                <a:cubicBezTo>
                  <a:pt x="4350148" y="1447278"/>
                  <a:pt x="4338762" y="1462756"/>
                  <a:pt x="4330576" y="1481062"/>
                </a:cubicBezTo>
                <a:cubicBezTo>
                  <a:pt x="4322391" y="1499368"/>
                  <a:pt x="4318298" y="1520129"/>
                  <a:pt x="4318298" y="1543346"/>
                </a:cubicBezTo>
                <a:cubicBezTo>
                  <a:pt x="4318298" y="1565075"/>
                  <a:pt x="4321423" y="1583232"/>
                  <a:pt x="4327675" y="1597817"/>
                </a:cubicBezTo>
                <a:cubicBezTo>
                  <a:pt x="4333925" y="1612403"/>
                  <a:pt x="4342259" y="1624904"/>
                  <a:pt x="4352678" y="1635322"/>
                </a:cubicBezTo>
                <a:cubicBezTo>
                  <a:pt x="4339879" y="1646931"/>
                  <a:pt x="4329460" y="1659953"/>
                  <a:pt x="4321423" y="1674389"/>
                </a:cubicBezTo>
                <a:cubicBezTo>
                  <a:pt x="4313386" y="1688826"/>
                  <a:pt x="4309368" y="1704825"/>
                  <a:pt x="4309368" y="1722387"/>
                </a:cubicBezTo>
                <a:cubicBezTo>
                  <a:pt x="4309368" y="1736376"/>
                  <a:pt x="4312866" y="1749250"/>
                  <a:pt x="4319861" y="1761007"/>
                </a:cubicBezTo>
                <a:cubicBezTo>
                  <a:pt x="4326856" y="1772765"/>
                  <a:pt x="4336752" y="1782067"/>
                  <a:pt x="4349552" y="1788913"/>
                </a:cubicBezTo>
                <a:cubicBezTo>
                  <a:pt x="4340324" y="1795759"/>
                  <a:pt x="4332139" y="1802903"/>
                  <a:pt x="4324995" y="1810344"/>
                </a:cubicBezTo>
                <a:cubicBezTo>
                  <a:pt x="4317852" y="1817785"/>
                  <a:pt x="4311824" y="1825599"/>
                  <a:pt x="4306913" y="1833784"/>
                </a:cubicBezTo>
                <a:cubicBezTo>
                  <a:pt x="4302001" y="1841970"/>
                  <a:pt x="4298280" y="1850528"/>
                  <a:pt x="4295750" y="1859457"/>
                </a:cubicBezTo>
                <a:cubicBezTo>
                  <a:pt x="4293220" y="1868387"/>
                  <a:pt x="4291955" y="1877763"/>
                  <a:pt x="4291955" y="1887586"/>
                </a:cubicBezTo>
                <a:cubicBezTo>
                  <a:pt x="4291955" y="1903362"/>
                  <a:pt x="4295453" y="1917872"/>
                  <a:pt x="4302448" y="1931118"/>
                </a:cubicBezTo>
                <a:cubicBezTo>
                  <a:pt x="4309443" y="1944364"/>
                  <a:pt x="4320605" y="1955749"/>
                  <a:pt x="4335934" y="1965274"/>
                </a:cubicBezTo>
                <a:cubicBezTo>
                  <a:pt x="4351263" y="1974799"/>
                  <a:pt x="4370909" y="1982240"/>
                  <a:pt x="4394870" y="1987598"/>
                </a:cubicBezTo>
                <a:cubicBezTo>
                  <a:pt x="4418831" y="1992956"/>
                  <a:pt x="4447778" y="1995635"/>
                  <a:pt x="4481711" y="1995635"/>
                </a:cubicBezTo>
                <a:cubicBezTo>
                  <a:pt x="4516537" y="1995635"/>
                  <a:pt x="4546972" y="1991914"/>
                  <a:pt x="4573017" y="1984473"/>
                </a:cubicBezTo>
                <a:cubicBezTo>
                  <a:pt x="4599062" y="1977031"/>
                  <a:pt x="4620717" y="1966911"/>
                  <a:pt x="4637981" y="1954112"/>
                </a:cubicBezTo>
                <a:cubicBezTo>
                  <a:pt x="4655245" y="1941313"/>
                  <a:pt x="4668193" y="1926207"/>
                  <a:pt x="4676825" y="1908794"/>
                </a:cubicBezTo>
                <a:cubicBezTo>
                  <a:pt x="4685457" y="1891381"/>
                  <a:pt x="4689773" y="1872852"/>
                  <a:pt x="4689773" y="1853206"/>
                </a:cubicBezTo>
                <a:cubicBezTo>
                  <a:pt x="4689773" y="1835347"/>
                  <a:pt x="4686573" y="1819422"/>
                  <a:pt x="4680174" y="1805433"/>
                </a:cubicBezTo>
                <a:cubicBezTo>
                  <a:pt x="4673774" y="1791443"/>
                  <a:pt x="4664546" y="1779462"/>
                  <a:pt x="4652492" y="1769491"/>
                </a:cubicBezTo>
                <a:cubicBezTo>
                  <a:pt x="4640436" y="1759519"/>
                  <a:pt x="4625553" y="1751780"/>
                  <a:pt x="4607843" y="1746273"/>
                </a:cubicBezTo>
                <a:cubicBezTo>
                  <a:pt x="4590133" y="1740767"/>
                  <a:pt x="4569966" y="1737567"/>
                  <a:pt x="4547344" y="1736674"/>
                </a:cubicBezTo>
                <a:lnTo>
                  <a:pt x="4450457" y="1733102"/>
                </a:lnTo>
                <a:cubicBezTo>
                  <a:pt x="4436765" y="1732507"/>
                  <a:pt x="4426124" y="1729456"/>
                  <a:pt x="4418534" y="1723949"/>
                </a:cubicBezTo>
                <a:cubicBezTo>
                  <a:pt x="4410943" y="1718443"/>
                  <a:pt x="4407148" y="1711373"/>
                  <a:pt x="4407148" y="1702741"/>
                </a:cubicBezTo>
                <a:cubicBezTo>
                  <a:pt x="4407148" y="1696193"/>
                  <a:pt x="4408562" y="1690240"/>
                  <a:pt x="4411391" y="1684882"/>
                </a:cubicBezTo>
                <a:cubicBezTo>
                  <a:pt x="4414218" y="1679524"/>
                  <a:pt x="4417417" y="1674910"/>
                  <a:pt x="4420989" y="1671041"/>
                </a:cubicBezTo>
                <a:cubicBezTo>
                  <a:pt x="4427240" y="1675208"/>
                  <a:pt x="4436170" y="1678854"/>
                  <a:pt x="4447778" y="1681980"/>
                </a:cubicBezTo>
                <a:cubicBezTo>
                  <a:pt x="4459387" y="1685105"/>
                  <a:pt x="4471591" y="1686668"/>
                  <a:pt x="4484390" y="1686668"/>
                </a:cubicBezTo>
                <a:cubicBezTo>
                  <a:pt x="4509393" y="1686668"/>
                  <a:pt x="4532089" y="1683468"/>
                  <a:pt x="4552479" y="1677068"/>
                </a:cubicBezTo>
                <a:cubicBezTo>
                  <a:pt x="4572868" y="1670669"/>
                  <a:pt x="4590281" y="1661293"/>
                  <a:pt x="4604718" y="1648940"/>
                </a:cubicBezTo>
                <a:cubicBezTo>
                  <a:pt x="4619154" y="1636587"/>
                  <a:pt x="4630242" y="1621407"/>
                  <a:pt x="4637981" y="1603398"/>
                </a:cubicBezTo>
                <a:cubicBezTo>
                  <a:pt x="4645720" y="1585390"/>
                  <a:pt x="4649589" y="1564778"/>
                  <a:pt x="4649589" y="1541560"/>
                </a:cubicBezTo>
                <a:cubicBezTo>
                  <a:pt x="4649589" y="1531738"/>
                  <a:pt x="4648175" y="1522287"/>
                  <a:pt x="4645348" y="1513209"/>
                </a:cubicBezTo>
                <a:cubicBezTo>
                  <a:pt x="4642520" y="1504130"/>
                  <a:pt x="4637832" y="1496019"/>
                  <a:pt x="4631284" y="1488875"/>
                </a:cubicBezTo>
                <a:lnTo>
                  <a:pt x="4678164" y="1488875"/>
                </a:lnTo>
                <a:cubicBezTo>
                  <a:pt x="4682927" y="1488875"/>
                  <a:pt x="4686945" y="1485452"/>
                  <a:pt x="4690219" y="1478606"/>
                </a:cubicBezTo>
                <a:cubicBezTo>
                  <a:pt x="4693494" y="1471760"/>
                  <a:pt x="4695131" y="1461193"/>
                  <a:pt x="4695131" y="1446906"/>
                </a:cubicBezTo>
                <a:cubicBezTo>
                  <a:pt x="4695131" y="1431428"/>
                  <a:pt x="4693568" y="1420414"/>
                  <a:pt x="4690443" y="1413866"/>
                </a:cubicBezTo>
                <a:cubicBezTo>
                  <a:pt x="4687318" y="1407317"/>
                  <a:pt x="4683224" y="1404043"/>
                  <a:pt x="4678164" y="1404043"/>
                </a:cubicBezTo>
                <a:lnTo>
                  <a:pt x="4551809" y="1404043"/>
                </a:lnTo>
                <a:cubicBezTo>
                  <a:pt x="4541986" y="1401364"/>
                  <a:pt x="4531345" y="1399281"/>
                  <a:pt x="4519886" y="1397792"/>
                </a:cubicBezTo>
                <a:cubicBezTo>
                  <a:pt x="4508426" y="1396304"/>
                  <a:pt x="4496445" y="1395560"/>
                  <a:pt x="4483944" y="1395560"/>
                </a:cubicBezTo>
                <a:close/>
                <a:moveTo>
                  <a:pt x="9352112" y="1393774"/>
                </a:moveTo>
                <a:cubicBezTo>
                  <a:pt x="9327406" y="1393774"/>
                  <a:pt x="9303668" y="1399727"/>
                  <a:pt x="9280897" y="1411633"/>
                </a:cubicBezTo>
                <a:cubicBezTo>
                  <a:pt x="9258126" y="1423540"/>
                  <a:pt x="9235728" y="1441399"/>
                  <a:pt x="9213701" y="1465212"/>
                </a:cubicBezTo>
                <a:lnTo>
                  <a:pt x="9213701" y="1419224"/>
                </a:lnTo>
                <a:cubicBezTo>
                  <a:pt x="9213701" y="1416247"/>
                  <a:pt x="9212957" y="1413643"/>
                  <a:pt x="9211469" y="1411410"/>
                </a:cubicBezTo>
                <a:cubicBezTo>
                  <a:pt x="9209980" y="1409178"/>
                  <a:pt x="9207525" y="1407317"/>
                  <a:pt x="9204102" y="1405829"/>
                </a:cubicBezTo>
                <a:cubicBezTo>
                  <a:pt x="9200678" y="1404341"/>
                  <a:pt x="9195842" y="1403225"/>
                  <a:pt x="9189591" y="1402480"/>
                </a:cubicBezTo>
                <a:cubicBezTo>
                  <a:pt x="9183340" y="1401736"/>
                  <a:pt x="9175452" y="1401364"/>
                  <a:pt x="9165928" y="1401364"/>
                </a:cubicBezTo>
                <a:cubicBezTo>
                  <a:pt x="9156700" y="1401364"/>
                  <a:pt x="9149036" y="1401736"/>
                  <a:pt x="9142934" y="1402480"/>
                </a:cubicBezTo>
                <a:cubicBezTo>
                  <a:pt x="9136832" y="1403225"/>
                  <a:pt x="9131846" y="1404341"/>
                  <a:pt x="9127976" y="1405829"/>
                </a:cubicBezTo>
                <a:cubicBezTo>
                  <a:pt x="9124106" y="1407317"/>
                  <a:pt x="9121428" y="1409178"/>
                  <a:pt x="9119940" y="1411410"/>
                </a:cubicBezTo>
                <a:cubicBezTo>
                  <a:pt x="9118451" y="1413643"/>
                  <a:pt x="9117707" y="1416247"/>
                  <a:pt x="9117707" y="1419224"/>
                </a:cubicBezTo>
                <a:lnTo>
                  <a:pt x="9117707" y="1817488"/>
                </a:lnTo>
                <a:cubicBezTo>
                  <a:pt x="9117707" y="1820464"/>
                  <a:pt x="9118600" y="1823069"/>
                  <a:pt x="9120386" y="1825301"/>
                </a:cubicBezTo>
                <a:cubicBezTo>
                  <a:pt x="9122172" y="1827534"/>
                  <a:pt x="9125223" y="1829394"/>
                  <a:pt x="9129539" y="1830882"/>
                </a:cubicBezTo>
                <a:cubicBezTo>
                  <a:pt x="9133855" y="1832371"/>
                  <a:pt x="9139585" y="1833487"/>
                  <a:pt x="9146728" y="1834231"/>
                </a:cubicBezTo>
                <a:cubicBezTo>
                  <a:pt x="9153872" y="1834975"/>
                  <a:pt x="9162951" y="1835347"/>
                  <a:pt x="9173964" y="1835347"/>
                </a:cubicBezTo>
                <a:cubicBezTo>
                  <a:pt x="9184978" y="1835347"/>
                  <a:pt x="9194056" y="1834975"/>
                  <a:pt x="9201200" y="1834231"/>
                </a:cubicBezTo>
                <a:cubicBezTo>
                  <a:pt x="9208344" y="1833487"/>
                  <a:pt x="9214074" y="1832371"/>
                  <a:pt x="9218390" y="1830882"/>
                </a:cubicBezTo>
                <a:cubicBezTo>
                  <a:pt x="9222706" y="1829394"/>
                  <a:pt x="9225756" y="1827534"/>
                  <a:pt x="9227542" y="1825301"/>
                </a:cubicBezTo>
                <a:cubicBezTo>
                  <a:pt x="9229328" y="1823069"/>
                  <a:pt x="9230221" y="1820464"/>
                  <a:pt x="9230221" y="1817488"/>
                </a:cubicBezTo>
                <a:lnTo>
                  <a:pt x="9230221" y="1552722"/>
                </a:lnTo>
                <a:cubicBezTo>
                  <a:pt x="9245997" y="1532779"/>
                  <a:pt x="9261178" y="1517599"/>
                  <a:pt x="9275762" y="1507181"/>
                </a:cubicBezTo>
                <a:cubicBezTo>
                  <a:pt x="9290348" y="1496763"/>
                  <a:pt x="9304784" y="1491554"/>
                  <a:pt x="9319072" y="1491554"/>
                </a:cubicBezTo>
                <a:cubicBezTo>
                  <a:pt x="9330382" y="1491554"/>
                  <a:pt x="9340280" y="1493712"/>
                  <a:pt x="9348762" y="1498028"/>
                </a:cubicBezTo>
                <a:cubicBezTo>
                  <a:pt x="9357246" y="1502344"/>
                  <a:pt x="9364166" y="1508446"/>
                  <a:pt x="9369524" y="1516334"/>
                </a:cubicBezTo>
                <a:cubicBezTo>
                  <a:pt x="9374882" y="1524222"/>
                  <a:pt x="9378975" y="1533672"/>
                  <a:pt x="9381802" y="1544686"/>
                </a:cubicBezTo>
                <a:cubicBezTo>
                  <a:pt x="9384630" y="1555699"/>
                  <a:pt x="9386044" y="1570880"/>
                  <a:pt x="9386044" y="1590227"/>
                </a:cubicBezTo>
                <a:lnTo>
                  <a:pt x="9386044" y="1817488"/>
                </a:lnTo>
                <a:cubicBezTo>
                  <a:pt x="9386044" y="1820464"/>
                  <a:pt x="9386937" y="1823069"/>
                  <a:pt x="9388723" y="1825301"/>
                </a:cubicBezTo>
                <a:cubicBezTo>
                  <a:pt x="9390509" y="1827534"/>
                  <a:pt x="9393486" y="1829394"/>
                  <a:pt x="9397653" y="1830882"/>
                </a:cubicBezTo>
                <a:cubicBezTo>
                  <a:pt x="9401820" y="1832371"/>
                  <a:pt x="9407550" y="1833487"/>
                  <a:pt x="9414842" y="1834231"/>
                </a:cubicBezTo>
                <a:cubicBezTo>
                  <a:pt x="9422135" y="1834975"/>
                  <a:pt x="9431288" y="1835347"/>
                  <a:pt x="9442301" y="1835347"/>
                </a:cubicBezTo>
                <a:cubicBezTo>
                  <a:pt x="9453017" y="1835347"/>
                  <a:pt x="9462021" y="1834975"/>
                  <a:pt x="9469314" y="1834231"/>
                </a:cubicBezTo>
                <a:cubicBezTo>
                  <a:pt x="9476606" y="1833487"/>
                  <a:pt x="9482336" y="1832371"/>
                  <a:pt x="9486503" y="1830882"/>
                </a:cubicBezTo>
                <a:cubicBezTo>
                  <a:pt x="9490670" y="1829394"/>
                  <a:pt x="9493647" y="1827534"/>
                  <a:pt x="9495433" y="1825301"/>
                </a:cubicBezTo>
                <a:cubicBezTo>
                  <a:pt x="9497219" y="1823069"/>
                  <a:pt x="9498112" y="1820464"/>
                  <a:pt x="9498112" y="1817488"/>
                </a:cubicBezTo>
                <a:lnTo>
                  <a:pt x="9498112" y="1571475"/>
                </a:lnTo>
                <a:cubicBezTo>
                  <a:pt x="9498112" y="1542602"/>
                  <a:pt x="9495582" y="1517897"/>
                  <a:pt x="9490522" y="1497358"/>
                </a:cubicBezTo>
                <a:cubicBezTo>
                  <a:pt x="9485462" y="1476820"/>
                  <a:pt x="9477202" y="1458886"/>
                  <a:pt x="9465742" y="1443557"/>
                </a:cubicBezTo>
                <a:cubicBezTo>
                  <a:pt x="9454282" y="1428228"/>
                  <a:pt x="9439250" y="1416098"/>
                  <a:pt x="9420646" y="1407169"/>
                </a:cubicBezTo>
                <a:cubicBezTo>
                  <a:pt x="9402043" y="1398239"/>
                  <a:pt x="9379198" y="1393774"/>
                  <a:pt x="9352112" y="1393774"/>
                </a:cubicBezTo>
                <a:close/>
                <a:moveTo>
                  <a:pt x="8349903" y="1393774"/>
                </a:moveTo>
                <a:cubicBezTo>
                  <a:pt x="8313291" y="1393774"/>
                  <a:pt x="8281368" y="1399281"/>
                  <a:pt x="8254132" y="1410294"/>
                </a:cubicBezTo>
                <a:cubicBezTo>
                  <a:pt x="8226897" y="1421307"/>
                  <a:pt x="8204200" y="1436860"/>
                  <a:pt x="8186043" y="1456952"/>
                </a:cubicBezTo>
                <a:cubicBezTo>
                  <a:pt x="8167886" y="1477043"/>
                  <a:pt x="8154268" y="1501154"/>
                  <a:pt x="8145190" y="1529282"/>
                </a:cubicBezTo>
                <a:cubicBezTo>
                  <a:pt x="8136111" y="1557411"/>
                  <a:pt x="8131572" y="1588441"/>
                  <a:pt x="8131572" y="1622374"/>
                </a:cubicBezTo>
                <a:cubicBezTo>
                  <a:pt x="8131572" y="1657497"/>
                  <a:pt x="8135739" y="1688751"/>
                  <a:pt x="8144074" y="1716136"/>
                </a:cubicBezTo>
                <a:cubicBezTo>
                  <a:pt x="8152408" y="1743520"/>
                  <a:pt x="8165207" y="1766588"/>
                  <a:pt x="8182471" y="1785341"/>
                </a:cubicBezTo>
                <a:cubicBezTo>
                  <a:pt x="8199735" y="1804093"/>
                  <a:pt x="8221464" y="1818381"/>
                  <a:pt x="8247658" y="1828203"/>
                </a:cubicBezTo>
                <a:cubicBezTo>
                  <a:pt x="8273852" y="1838026"/>
                  <a:pt x="8304659" y="1842937"/>
                  <a:pt x="8340080" y="1842937"/>
                </a:cubicBezTo>
                <a:cubicBezTo>
                  <a:pt x="8376692" y="1842937"/>
                  <a:pt x="8408690" y="1837431"/>
                  <a:pt x="8436074" y="1826417"/>
                </a:cubicBezTo>
                <a:cubicBezTo>
                  <a:pt x="8463458" y="1815404"/>
                  <a:pt x="8486230" y="1799777"/>
                  <a:pt x="8504386" y="1779537"/>
                </a:cubicBezTo>
                <a:cubicBezTo>
                  <a:pt x="8522544" y="1759296"/>
                  <a:pt x="8536086" y="1735186"/>
                  <a:pt x="8545016" y="1707206"/>
                </a:cubicBezTo>
                <a:cubicBezTo>
                  <a:pt x="8553946" y="1679226"/>
                  <a:pt x="8558411" y="1648270"/>
                  <a:pt x="8558411" y="1614337"/>
                </a:cubicBezTo>
                <a:cubicBezTo>
                  <a:pt x="8558411" y="1578916"/>
                  <a:pt x="8554244" y="1547513"/>
                  <a:pt x="8545910" y="1520129"/>
                </a:cubicBezTo>
                <a:cubicBezTo>
                  <a:pt x="8537575" y="1492745"/>
                  <a:pt x="8524850" y="1469676"/>
                  <a:pt x="8507735" y="1450924"/>
                </a:cubicBezTo>
                <a:cubicBezTo>
                  <a:pt x="8490620" y="1432172"/>
                  <a:pt x="8468966" y="1417959"/>
                  <a:pt x="8442772" y="1408285"/>
                </a:cubicBezTo>
                <a:cubicBezTo>
                  <a:pt x="8416578" y="1398611"/>
                  <a:pt x="8385622" y="1393774"/>
                  <a:pt x="8349903" y="1393774"/>
                </a:cubicBezTo>
                <a:close/>
                <a:moveTo>
                  <a:pt x="6768753" y="1393774"/>
                </a:moveTo>
                <a:cubicBezTo>
                  <a:pt x="6732141" y="1393774"/>
                  <a:pt x="6700218" y="1399281"/>
                  <a:pt x="6672982" y="1410294"/>
                </a:cubicBezTo>
                <a:cubicBezTo>
                  <a:pt x="6645747" y="1421307"/>
                  <a:pt x="6623050" y="1436860"/>
                  <a:pt x="6604893" y="1456952"/>
                </a:cubicBezTo>
                <a:cubicBezTo>
                  <a:pt x="6586736" y="1477043"/>
                  <a:pt x="6573118" y="1501154"/>
                  <a:pt x="6564040" y="1529282"/>
                </a:cubicBezTo>
                <a:cubicBezTo>
                  <a:pt x="6554961" y="1557411"/>
                  <a:pt x="6550422" y="1588441"/>
                  <a:pt x="6550422" y="1622374"/>
                </a:cubicBezTo>
                <a:cubicBezTo>
                  <a:pt x="6550422" y="1657497"/>
                  <a:pt x="6554589" y="1688751"/>
                  <a:pt x="6562924" y="1716136"/>
                </a:cubicBezTo>
                <a:cubicBezTo>
                  <a:pt x="6571258" y="1743520"/>
                  <a:pt x="6584057" y="1766588"/>
                  <a:pt x="6601321" y="1785341"/>
                </a:cubicBezTo>
                <a:cubicBezTo>
                  <a:pt x="6618585" y="1804093"/>
                  <a:pt x="6640314" y="1818381"/>
                  <a:pt x="6666508" y="1828203"/>
                </a:cubicBezTo>
                <a:cubicBezTo>
                  <a:pt x="6692702" y="1838026"/>
                  <a:pt x="6723509" y="1842937"/>
                  <a:pt x="6758930" y="1842937"/>
                </a:cubicBezTo>
                <a:cubicBezTo>
                  <a:pt x="6795542" y="1842937"/>
                  <a:pt x="6827540" y="1837431"/>
                  <a:pt x="6854924" y="1826417"/>
                </a:cubicBezTo>
                <a:cubicBezTo>
                  <a:pt x="6882309" y="1815404"/>
                  <a:pt x="6905080" y="1799777"/>
                  <a:pt x="6923237" y="1779537"/>
                </a:cubicBezTo>
                <a:cubicBezTo>
                  <a:pt x="6941394" y="1759296"/>
                  <a:pt x="6954937" y="1735186"/>
                  <a:pt x="6963867" y="1707206"/>
                </a:cubicBezTo>
                <a:cubicBezTo>
                  <a:pt x="6972796" y="1679226"/>
                  <a:pt x="6977261" y="1648270"/>
                  <a:pt x="6977261" y="1614337"/>
                </a:cubicBezTo>
                <a:cubicBezTo>
                  <a:pt x="6977261" y="1578916"/>
                  <a:pt x="6973094" y="1547513"/>
                  <a:pt x="6964760" y="1520129"/>
                </a:cubicBezTo>
                <a:cubicBezTo>
                  <a:pt x="6956425" y="1492745"/>
                  <a:pt x="6943700" y="1469676"/>
                  <a:pt x="6926585" y="1450924"/>
                </a:cubicBezTo>
                <a:cubicBezTo>
                  <a:pt x="6909470" y="1432172"/>
                  <a:pt x="6887816" y="1417959"/>
                  <a:pt x="6861622" y="1408285"/>
                </a:cubicBezTo>
                <a:cubicBezTo>
                  <a:pt x="6835428" y="1398611"/>
                  <a:pt x="6804472" y="1393774"/>
                  <a:pt x="6768753" y="1393774"/>
                </a:cubicBezTo>
                <a:close/>
                <a:moveTo>
                  <a:pt x="6313637" y="1393774"/>
                </a:moveTo>
                <a:cubicBezTo>
                  <a:pt x="6288931" y="1393774"/>
                  <a:pt x="6265193" y="1399727"/>
                  <a:pt x="6242422" y="1411633"/>
                </a:cubicBezTo>
                <a:cubicBezTo>
                  <a:pt x="6219652" y="1423540"/>
                  <a:pt x="6197253" y="1441399"/>
                  <a:pt x="6175226" y="1465212"/>
                </a:cubicBezTo>
                <a:lnTo>
                  <a:pt x="6175226" y="1419224"/>
                </a:lnTo>
                <a:cubicBezTo>
                  <a:pt x="6175226" y="1416247"/>
                  <a:pt x="6174482" y="1413643"/>
                  <a:pt x="6172994" y="1411410"/>
                </a:cubicBezTo>
                <a:cubicBezTo>
                  <a:pt x="6171506" y="1409178"/>
                  <a:pt x="6169050" y="1407317"/>
                  <a:pt x="6165627" y="1405829"/>
                </a:cubicBezTo>
                <a:cubicBezTo>
                  <a:pt x="6162204" y="1404341"/>
                  <a:pt x="6157367" y="1403225"/>
                  <a:pt x="6151116" y="1402480"/>
                </a:cubicBezTo>
                <a:cubicBezTo>
                  <a:pt x="6144866" y="1401736"/>
                  <a:pt x="6136978" y="1401364"/>
                  <a:pt x="6127453" y="1401364"/>
                </a:cubicBezTo>
                <a:cubicBezTo>
                  <a:pt x="6118225" y="1401364"/>
                  <a:pt x="6110561" y="1401736"/>
                  <a:pt x="6104459" y="1402480"/>
                </a:cubicBezTo>
                <a:cubicBezTo>
                  <a:pt x="6098357" y="1403225"/>
                  <a:pt x="6093371" y="1404341"/>
                  <a:pt x="6089501" y="1405829"/>
                </a:cubicBezTo>
                <a:cubicBezTo>
                  <a:pt x="6085632" y="1407317"/>
                  <a:pt x="6082953" y="1409178"/>
                  <a:pt x="6081465" y="1411410"/>
                </a:cubicBezTo>
                <a:cubicBezTo>
                  <a:pt x="6079977" y="1413643"/>
                  <a:pt x="6079232" y="1416247"/>
                  <a:pt x="6079232" y="1419224"/>
                </a:cubicBezTo>
                <a:lnTo>
                  <a:pt x="6079232" y="1817488"/>
                </a:lnTo>
                <a:cubicBezTo>
                  <a:pt x="6079232" y="1820464"/>
                  <a:pt x="6080125" y="1823069"/>
                  <a:pt x="6081911" y="1825301"/>
                </a:cubicBezTo>
                <a:cubicBezTo>
                  <a:pt x="6083697" y="1827534"/>
                  <a:pt x="6086748" y="1829394"/>
                  <a:pt x="6091065" y="1830882"/>
                </a:cubicBezTo>
                <a:cubicBezTo>
                  <a:pt x="6095380" y="1832371"/>
                  <a:pt x="6101110" y="1833487"/>
                  <a:pt x="6108254" y="1834231"/>
                </a:cubicBezTo>
                <a:cubicBezTo>
                  <a:pt x="6115398" y="1834975"/>
                  <a:pt x="6124476" y="1835347"/>
                  <a:pt x="6135489" y="1835347"/>
                </a:cubicBezTo>
                <a:cubicBezTo>
                  <a:pt x="6146503" y="1835347"/>
                  <a:pt x="6155581" y="1834975"/>
                  <a:pt x="6162725" y="1834231"/>
                </a:cubicBezTo>
                <a:cubicBezTo>
                  <a:pt x="6169869" y="1833487"/>
                  <a:pt x="6175599" y="1832371"/>
                  <a:pt x="6179915" y="1830882"/>
                </a:cubicBezTo>
                <a:cubicBezTo>
                  <a:pt x="6184231" y="1829394"/>
                  <a:pt x="6187282" y="1827534"/>
                  <a:pt x="6189067" y="1825301"/>
                </a:cubicBezTo>
                <a:cubicBezTo>
                  <a:pt x="6190853" y="1823069"/>
                  <a:pt x="6191746" y="1820464"/>
                  <a:pt x="6191746" y="1817488"/>
                </a:cubicBezTo>
                <a:lnTo>
                  <a:pt x="6191746" y="1552722"/>
                </a:lnTo>
                <a:cubicBezTo>
                  <a:pt x="6207522" y="1532779"/>
                  <a:pt x="6222703" y="1517599"/>
                  <a:pt x="6237288" y="1507181"/>
                </a:cubicBezTo>
                <a:cubicBezTo>
                  <a:pt x="6251873" y="1496763"/>
                  <a:pt x="6266309" y="1491554"/>
                  <a:pt x="6280597" y="1491554"/>
                </a:cubicBezTo>
                <a:cubicBezTo>
                  <a:pt x="6291908" y="1491554"/>
                  <a:pt x="6301805" y="1493712"/>
                  <a:pt x="6310288" y="1498028"/>
                </a:cubicBezTo>
                <a:cubicBezTo>
                  <a:pt x="6318771" y="1502344"/>
                  <a:pt x="6325692" y="1508446"/>
                  <a:pt x="6331049" y="1516334"/>
                </a:cubicBezTo>
                <a:cubicBezTo>
                  <a:pt x="6336407" y="1524222"/>
                  <a:pt x="6340500" y="1533672"/>
                  <a:pt x="6343328" y="1544686"/>
                </a:cubicBezTo>
                <a:cubicBezTo>
                  <a:pt x="6346156" y="1555699"/>
                  <a:pt x="6347569" y="1570880"/>
                  <a:pt x="6347569" y="1590227"/>
                </a:cubicBezTo>
                <a:lnTo>
                  <a:pt x="6347569" y="1817488"/>
                </a:lnTo>
                <a:cubicBezTo>
                  <a:pt x="6347569" y="1820464"/>
                  <a:pt x="6348462" y="1823069"/>
                  <a:pt x="6350248" y="1825301"/>
                </a:cubicBezTo>
                <a:cubicBezTo>
                  <a:pt x="6352034" y="1827534"/>
                  <a:pt x="6355011" y="1829394"/>
                  <a:pt x="6359178" y="1830882"/>
                </a:cubicBezTo>
                <a:cubicBezTo>
                  <a:pt x="6363345" y="1832371"/>
                  <a:pt x="6369075" y="1833487"/>
                  <a:pt x="6376368" y="1834231"/>
                </a:cubicBezTo>
                <a:cubicBezTo>
                  <a:pt x="6383660" y="1834975"/>
                  <a:pt x="6392813" y="1835347"/>
                  <a:pt x="6403826" y="1835347"/>
                </a:cubicBezTo>
                <a:cubicBezTo>
                  <a:pt x="6414542" y="1835347"/>
                  <a:pt x="6423546" y="1834975"/>
                  <a:pt x="6430839" y="1834231"/>
                </a:cubicBezTo>
                <a:cubicBezTo>
                  <a:pt x="6438131" y="1833487"/>
                  <a:pt x="6443861" y="1832371"/>
                  <a:pt x="6448028" y="1830882"/>
                </a:cubicBezTo>
                <a:cubicBezTo>
                  <a:pt x="6452196" y="1829394"/>
                  <a:pt x="6455172" y="1827534"/>
                  <a:pt x="6456958" y="1825301"/>
                </a:cubicBezTo>
                <a:cubicBezTo>
                  <a:pt x="6458744" y="1823069"/>
                  <a:pt x="6459637" y="1820464"/>
                  <a:pt x="6459637" y="1817488"/>
                </a:cubicBezTo>
                <a:lnTo>
                  <a:pt x="6459637" y="1571475"/>
                </a:lnTo>
                <a:cubicBezTo>
                  <a:pt x="6459637" y="1542602"/>
                  <a:pt x="6457107" y="1517897"/>
                  <a:pt x="6452047" y="1497358"/>
                </a:cubicBezTo>
                <a:cubicBezTo>
                  <a:pt x="6446987" y="1476820"/>
                  <a:pt x="6438727" y="1458886"/>
                  <a:pt x="6427267" y="1443557"/>
                </a:cubicBezTo>
                <a:cubicBezTo>
                  <a:pt x="6415807" y="1428228"/>
                  <a:pt x="6400775" y="1416098"/>
                  <a:pt x="6382172" y="1407169"/>
                </a:cubicBezTo>
                <a:cubicBezTo>
                  <a:pt x="6363568" y="1398239"/>
                  <a:pt x="6340723" y="1393774"/>
                  <a:pt x="6313637" y="1393774"/>
                </a:cubicBezTo>
                <a:close/>
                <a:moveTo>
                  <a:pt x="4944716" y="1393774"/>
                </a:moveTo>
                <a:cubicBezTo>
                  <a:pt x="4913164" y="1393774"/>
                  <a:pt x="4884812" y="1398983"/>
                  <a:pt x="4859660" y="1409401"/>
                </a:cubicBezTo>
                <a:cubicBezTo>
                  <a:pt x="4834508" y="1419819"/>
                  <a:pt x="4813151" y="1434925"/>
                  <a:pt x="4795590" y="1454719"/>
                </a:cubicBezTo>
                <a:cubicBezTo>
                  <a:pt x="4778028" y="1474513"/>
                  <a:pt x="4764633" y="1498623"/>
                  <a:pt x="4755406" y="1527050"/>
                </a:cubicBezTo>
                <a:cubicBezTo>
                  <a:pt x="4746179" y="1555476"/>
                  <a:pt x="4741565" y="1587399"/>
                  <a:pt x="4741565" y="1622821"/>
                </a:cubicBezTo>
                <a:cubicBezTo>
                  <a:pt x="4741565" y="1660028"/>
                  <a:pt x="4745955" y="1692472"/>
                  <a:pt x="4754736" y="1720154"/>
                </a:cubicBezTo>
                <a:cubicBezTo>
                  <a:pt x="4763517" y="1747836"/>
                  <a:pt x="4776837" y="1770756"/>
                  <a:pt x="4794697" y="1788913"/>
                </a:cubicBezTo>
                <a:cubicBezTo>
                  <a:pt x="4812556" y="1807070"/>
                  <a:pt x="4834807" y="1820613"/>
                  <a:pt x="4861446" y="1829543"/>
                </a:cubicBezTo>
                <a:cubicBezTo>
                  <a:pt x="4888087" y="1838472"/>
                  <a:pt x="4919118" y="1842937"/>
                  <a:pt x="4954538" y="1842937"/>
                </a:cubicBezTo>
                <a:cubicBezTo>
                  <a:pt x="4974183" y="1842937"/>
                  <a:pt x="4992638" y="1841672"/>
                  <a:pt x="5009902" y="1839142"/>
                </a:cubicBezTo>
                <a:cubicBezTo>
                  <a:pt x="5027167" y="1836612"/>
                  <a:pt x="5042496" y="1833636"/>
                  <a:pt x="5055890" y="1830213"/>
                </a:cubicBezTo>
                <a:cubicBezTo>
                  <a:pt x="5069285" y="1826789"/>
                  <a:pt x="5080298" y="1823292"/>
                  <a:pt x="5088930" y="1819720"/>
                </a:cubicBezTo>
                <a:cubicBezTo>
                  <a:pt x="5097562" y="1816148"/>
                  <a:pt x="5102845" y="1813321"/>
                  <a:pt x="5104780" y="1811237"/>
                </a:cubicBezTo>
                <a:cubicBezTo>
                  <a:pt x="5106715" y="1809153"/>
                  <a:pt x="5108277" y="1806995"/>
                  <a:pt x="5109468" y="1804763"/>
                </a:cubicBezTo>
                <a:cubicBezTo>
                  <a:pt x="5110659" y="1802530"/>
                  <a:pt x="5111552" y="1799777"/>
                  <a:pt x="5112148" y="1796503"/>
                </a:cubicBezTo>
                <a:cubicBezTo>
                  <a:pt x="5112742" y="1793229"/>
                  <a:pt x="5113189" y="1789285"/>
                  <a:pt x="5113486" y="1784671"/>
                </a:cubicBezTo>
                <a:cubicBezTo>
                  <a:pt x="5113784" y="1780057"/>
                  <a:pt x="5113933" y="1774476"/>
                  <a:pt x="5113933" y="1767928"/>
                </a:cubicBezTo>
                <a:cubicBezTo>
                  <a:pt x="5113933" y="1760487"/>
                  <a:pt x="5113710" y="1754310"/>
                  <a:pt x="5113263" y="1749399"/>
                </a:cubicBezTo>
                <a:cubicBezTo>
                  <a:pt x="5112817" y="1744488"/>
                  <a:pt x="5111998" y="1740692"/>
                  <a:pt x="5110808" y="1738013"/>
                </a:cubicBezTo>
                <a:cubicBezTo>
                  <a:pt x="5109618" y="1735335"/>
                  <a:pt x="5108129" y="1733474"/>
                  <a:pt x="5106343" y="1732432"/>
                </a:cubicBezTo>
                <a:cubicBezTo>
                  <a:pt x="5104557" y="1731391"/>
                  <a:pt x="5102324" y="1730870"/>
                  <a:pt x="5099645" y="1730870"/>
                </a:cubicBezTo>
                <a:cubicBezTo>
                  <a:pt x="5095181" y="1730870"/>
                  <a:pt x="5089377" y="1732284"/>
                  <a:pt x="5082233" y="1735111"/>
                </a:cubicBezTo>
                <a:cubicBezTo>
                  <a:pt x="5075089" y="1737939"/>
                  <a:pt x="5066085" y="1741064"/>
                  <a:pt x="5055220" y="1744488"/>
                </a:cubicBezTo>
                <a:cubicBezTo>
                  <a:pt x="5044356" y="1747911"/>
                  <a:pt x="5031482" y="1751036"/>
                  <a:pt x="5016599" y="1753864"/>
                </a:cubicBezTo>
                <a:cubicBezTo>
                  <a:pt x="5001717" y="1756691"/>
                  <a:pt x="4984452" y="1758105"/>
                  <a:pt x="4964807" y="1758105"/>
                </a:cubicBezTo>
                <a:cubicBezTo>
                  <a:pt x="4945460" y="1758105"/>
                  <a:pt x="4928865" y="1755575"/>
                  <a:pt x="4915024" y="1750515"/>
                </a:cubicBezTo>
                <a:cubicBezTo>
                  <a:pt x="4901183" y="1745455"/>
                  <a:pt x="4889872" y="1738088"/>
                  <a:pt x="4881091" y="1728414"/>
                </a:cubicBezTo>
                <a:cubicBezTo>
                  <a:pt x="4872311" y="1718740"/>
                  <a:pt x="4865911" y="1706983"/>
                  <a:pt x="4861893" y="1693142"/>
                </a:cubicBezTo>
                <a:cubicBezTo>
                  <a:pt x="4857875" y="1679301"/>
                  <a:pt x="4855865" y="1663897"/>
                  <a:pt x="4855865" y="1646931"/>
                </a:cubicBezTo>
                <a:lnTo>
                  <a:pt x="5098306" y="1646931"/>
                </a:lnTo>
                <a:cubicBezTo>
                  <a:pt x="5109022" y="1646931"/>
                  <a:pt x="5117430" y="1643656"/>
                  <a:pt x="5123532" y="1637108"/>
                </a:cubicBezTo>
                <a:cubicBezTo>
                  <a:pt x="5129634" y="1630560"/>
                  <a:pt x="5132686" y="1620439"/>
                  <a:pt x="5132686" y="1606747"/>
                </a:cubicBezTo>
                <a:lnTo>
                  <a:pt x="5132686" y="1588888"/>
                </a:lnTo>
                <a:cubicBezTo>
                  <a:pt x="5132686" y="1560908"/>
                  <a:pt x="5129113" y="1535012"/>
                  <a:pt x="5121970" y="1511199"/>
                </a:cubicBezTo>
                <a:cubicBezTo>
                  <a:pt x="5114826" y="1487387"/>
                  <a:pt x="5103664" y="1466774"/>
                  <a:pt x="5088483" y="1449361"/>
                </a:cubicBezTo>
                <a:cubicBezTo>
                  <a:pt x="5073303" y="1431948"/>
                  <a:pt x="5053881" y="1418331"/>
                  <a:pt x="5030217" y="1408508"/>
                </a:cubicBezTo>
                <a:cubicBezTo>
                  <a:pt x="5006553" y="1398685"/>
                  <a:pt x="4978053" y="1393774"/>
                  <a:pt x="4944716" y="1393774"/>
                </a:cubicBezTo>
                <a:close/>
                <a:moveTo>
                  <a:pt x="4075262" y="1393774"/>
                </a:moveTo>
                <a:cubicBezTo>
                  <a:pt x="4050556" y="1393774"/>
                  <a:pt x="4026818" y="1399727"/>
                  <a:pt x="4004047" y="1411633"/>
                </a:cubicBezTo>
                <a:cubicBezTo>
                  <a:pt x="3981277" y="1423540"/>
                  <a:pt x="3958878" y="1441399"/>
                  <a:pt x="3936852" y="1465212"/>
                </a:cubicBezTo>
                <a:lnTo>
                  <a:pt x="3936852" y="1419224"/>
                </a:lnTo>
                <a:cubicBezTo>
                  <a:pt x="3936852" y="1416247"/>
                  <a:pt x="3936107" y="1413643"/>
                  <a:pt x="3934619" y="1411410"/>
                </a:cubicBezTo>
                <a:cubicBezTo>
                  <a:pt x="3933131" y="1409178"/>
                  <a:pt x="3930675" y="1407317"/>
                  <a:pt x="3927252" y="1405829"/>
                </a:cubicBezTo>
                <a:cubicBezTo>
                  <a:pt x="3923829" y="1404341"/>
                  <a:pt x="3918992" y="1403225"/>
                  <a:pt x="3912741" y="1402480"/>
                </a:cubicBezTo>
                <a:cubicBezTo>
                  <a:pt x="3906491" y="1401736"/>
                  <a:pt x="3898603" y="1401364"/>
                  <a:pt x="3889078" y="1401364"/>
                </a:cubicBezTo>
                <a:cubicBezTo>
                  <a:pt x="3879850" y="1401364"/>
                  <a:pt x="3872186" y="1401736"/>
                  <a:pt x="3866084" y="1402480"/>
                </a:cubicBezTo>
                <a:cubicBezTo>
                  <a:pt x="3859982" y="1403225"/>
                  <a:pt x="3854996" y="1404341"/>
                  <a:pt x="3851127" y="1405829"/>
                </a:cubicBezTo>
                <a:cubicBezTo>
                  <a:pt x="3847257" y="1407317"/>
                  <a:pt x="3844578" y="1409178"/>
                  <a:pt x="3843090" y="1411410"/>
                </a:cubicBezTo>
                <a:cubicBezTo>
                  <a:pt x="3841602" y="1413643"/>
                  <a:pt x="3840858" y="1416247"/>
                  <a:pt x="3840858" y="1419224"/>
                </a:cubicBezTo>
                <a:lnTo>
                  <a:pt x="3840858" y="1817488"/>
                </a:lnTo>
                <a:cubicBezTo>
                  <a:pt x="3840858" y="1820464"/>
                  <a:pt x="3841750" y="1823069"/>
                  <a:pt x="3843536" y="1825301"/>
                </a:cubicBezTo>
                <a:cubicBezTo>
                  <a:pt x="3845322" y="1827534"/>
                  <a:pt x="3848373" y="1829394"/>
                  <a:pt x="3852689" y="1830882"/>
                </a:cubicBezTo>
                <a:cubicBezTo>
                  <a:pt x="3857005" y="1832371"/>
                  <a:pt x="3862735" y="1833487"/>
                  <a:pt x="3869879" y="1834231"/>
                </a:cubicBezTo>
                <a:cubicBezTo>
                  <a:pt x="3877023" y="1834975"/>
                  <a:pt x="3886101" y="1835347"/>
                  <a:pt x="3897114" y="1835347"/>
                </a:cubicBezTo>
                <a:cubicBezTo>
                  <a:pt x="3908127" y="1835347"/>
                  <a:pt x="3917206" y="1834975"/>
                  <a:pt x="3924350" y="1834231"/>
                </a:cubicBezTo>
                <a:cubicBezTo>
                  <a:pt x="3931494" y="1833487"/>
                  <a:pt x="3937224" y="1832371"/>
                  <a:pt x="3941540" y="1830882"/>
                </a:cubicBezTo>
                <a:cubicBezTo>
                  <a:pt x="3945856" y="1829394"/>
                  <a:pt x="3948907" y="1827534"/>
                  <a:pt x="3950692" y="1825301"/>
                </a:cubicBezTo>
                <a:cubicBezTo>
                  <a:pt x="3952479" y="1823069"/>
                  <a:pt x="3953371" y="1820464"/>
                  <a:pt x="3953371" y="1817488"/>
                </a:cubicBezTo>
                <a:lnTo>
                  <a:pt x="3953371" y="1552722"/>
                </a:lnTo>
                <a:cubicBezTo>
                  <a:pt x="3969147" y="1532779"/>
                  <a:pt x="3984328" y="1517599"/>
                  <a:pt x="3998913" y="1507181"/>
                </a:cubicBezTo>
                <a:cubicBezTo>
                  <a:pt x="4013498" y="1496763"/>
                  <a:pt x="4027934" y="1491554"/>
                  <a:pt x="4042222" y="1491554"/>
                </a:cubicBezTo>
                <a:cubicBezTo>
                  <a:pt x="4053533" y="1491554"/>
                  <a:pt x="4063430" y="1493712"/>
                  <a:pt x="4071913" y="1498028"/>
                </a:cubicBezTo>
                <a:cubicBezTo>
                  <a:pt x="4080396" y="1502344"/>
                  <a:pt x="4087317" y="1508446"/>
                  <a:pt x="4092675" y="1516334"/>
                </a:cubicBezTo>
                <a:cubicBezTo>
                  <a:pt x="4098032" y="1524222"/>
                  <a:pt x="4102125" y="1533672"/>
                  <a:pt x="4104953" y="1544686"/>
                </a:cubicBezTo>
                <a:cubicBezTo>
                  <a:pt x="4107781" y="1555699"/>
                  <a:pt x="4109195" y="1570880"/>
                  <a:pt x="4109195" y="1590227"/>
                </a:cubicBezTo>
                <a:lnTo>
                  <a:pt x="4109195" y="1817488"/>
                </a:lnTo>
                <a:cubicBezTo>
                  <a:pt x="4109195" y="1820464"/>
                  <a:pt x="4110088" y="1823069"/>
                  <a:pt x="4111873" y="1825301"/>
                </a:cubicBezTo>
                <a:cubicBezTo>
                  <a:pt x="4113659" y="1827534"/>
                  <a:pt x="4116636" y="1829394"/>
                  <a:pt x="4120803" y="1830882"/>
                </a:cubicBezTo>
                <a:cubicBezTo>
                  <a:pt x="4124970" y="1832371"/>
                  <a:pt x="4130700" y="1833487"/>
                  <a:pt x="4137993" y="1834231"/>
                </a:cubicBezTo>
                <a:cubicBezTo>
                  <a:pt x="4145285" y="1834975"/>
                  <a:pt x="4154438" y="1835347"/>
                  <a:pt x="4165452" y="1835347"/>
                </a:cubicBezTo>
                <a:cubicBezTo>
                  <a:pt x="4176167" y="1835347"/>
                  <a:pt x="4185171" y="1834975"/>
                  <a:pt x="4192464" y="1834231"/>
                </a:cubicBezTo>
                <a:cubicBezTo>
                  <a:pt x="4199756" y="1833487"/>
                  <a:pt x="4205486" y="1832371"/>
                  <a:pt x="4209653" y="1830882"/>
                </a:cubicBezTo>
                <a:cubicBezTo>
                  <a:pt x="4213820" y="1829394"/>
                  <a:pt x="4216797" y="1827534"/>
                  <a:pt x="4218583" y="1825301"/>
                </a:cubicBezTo>
                <a:cubicBezTo>
                  <a:pt x="4220369" y="1823069"/>
                  <a:pt x="4221262" y="1820464"/>
                  <a:pt x="4221262" y="1817488"/>
                </a:cubicBezTo>
                <a:lnTo>
                  <a:pt x="4221262" y="1571475"/>
                </a:lnTo>
                <a:cubicBezTo>
                  <a:pt x="4221262" y="1542602"/>
                  <a:pt x="4218732" y="1517897"/>
                  <a:pt x="4213672" y="1497358"/>
                </a:cubicBezTo>
                <a:cubicBezTo>
                  <a:pt x="4208611" y="1476820"/>
                  <a:pt x="4200352" y="1458886"/>
                  <a:pt x="4188892" y="1443557"/>
                </a:cubicBezTo>
                <a:cubicBezTo>
                  <a:pt x="4177432" y="1428228"/>
                  <a:pt x="4162400" y="1416098"/>
                  <a:pt x="4143797" y="1407169"/>
                </a:cubicBezTo>
                <a:cubicBezTo>
                  <a:pt x="4125194" y="1398239"/>
                  <a:pt x="4102348" y="1393774"/>
                  <a:pt x="4075262" y="1393774"/>
                </a:cubicBezTo>
                <a:close/>
                <a:moveTo>
                  <a:pt x="7335491" y="1252238"/>
                </a:moveTo>
                <a:cubicBezTo>
                  <a:pt x="7324180" y="1252238"/>
                  <a:pt x="7314729" y="1252685"/>
                  <a:pt x="7307139" y="1253578"/>
                </a:cubicBezTo>
                <a:cubicBezTo>
                  <a:pt x="7299549" y="1254471"/>
                  <a:pt x="7293521" y="1255661"/>
                  <a:pt x="7289056" y="1257150"/>
                </a:cubicBezTo>
                <a:cubicBezTo>
                  <a:pt x="7284591" y="1258638"/>
                  <a:pt x="7281391" y="1260573"/>
                  <a:pt x="7279457" y="1262954"/>
                </a:cubicBezTo>
                <a:cubicBezTo>
                  <a:pt x="7277522" y="1265335"/>
                  <a:pt x="7276555" y="1268163"/>
                  <a:pt x="7276555" y="1271437"/>
                </a:cubicBezTo>
                <a:lnTo>
                  <a:pt x="7276555" y="1815702"/>
                </a:lnTo>
                <a:cubicBezTo>
                  <a:pt x="7276555" y="1818976"/>
                  <a:pt x="7277522" y="1821804"/>
                  <a:pt x="7279457" y="1824185"/>
                </a:cubicBezTo>
                <a:cubicBezTo>
                  <a:pt x="7281391" y="1826566"/>
                  <a:pt x="7284591" y="1828575"/>
                  <a:pt x="7289056" y="1830213"/>
                </a:cubicBezTo>
                <a:cubicBezTo>
                  <a:pt x="7293521" y="1831850"/>
                  <a:pt x="7299549" y="1833115"/>
                  <a:pt x="7307139" y="1834008"/>
                </a:cubicBezTo>
                <a:cubicBezTo>
                  <a:pt x="7314729" y="1834901"/>
                  <a:pt x="7324180" y="1835347"/>
                  <a:pt x="7335491" y="1835347"/>
                </a:cubicBezTo>
                <a:cubicBezTo>
                  <a:pt x="7347099" y="1835347"/>
                  <a:pt x="7356624" y="1834901"/>
                  <a:pt x="7364066" y="1834008"/>
                </a:cubicBezTo>
                <a:cubicBezTo>
                  <a:pt x="7371507" y="1833115"/>
                  <a:pt x="7377460" y="1831850"/>
                  <a:pt x="7381925" y="1830213"/>
                </a:cubicBezTo>
                <a:cubicBezTo>
                  <a:pt x="7386390" y="1828575"/>
                  <a:pt x="7389515" y="1826566"/>
                  <a:pt x="7391301" y="1824185"/>
                </a:cubicBezTo>
                <a:cubicBezTo>
                  <a:pt x="7393087" y="1821804"/>
                  <a:pt x="7393980" y="1818976"/>
                  <a:pt x="7393980" y="1815702"/>
                </a:cubicBezTo>
                <a:lnTo>
                  <a:pt x="7393980" y="1541560"/>
                </a:lnTo>
                <a:lnTo>
                  <a:pt x="7568555" y="1815702"/>
                </a:lnTo>
                <a:cubicBezTo>
                  <a:pt x="7570639" y="1819869"/>
                  <a:pt x="7573541" y="1823441"/>
                  <a:pt x="7577262" y="1826417"/>
                </a:cubicBezTo>
                <a:cubicBezTo>
                  <a:pt x="7580983" y="1829394"/>
                  <a:pt x="7587084" y="1831626"/>
                  <a:pt x="7595568" y="1833115"/>
                </a:cubicBezTo>
                <a:cubicBezTo>
                  <a:pt x="7604051" y="1834603"/>
                  <a:pt x="7617966" y="1835347"/>
                  <a:pt x="7637314" y="1835347"/>
                </a:cubicBezTo>
                <a:cubicBezTo>
                  <a:pt x="7649518" y="1835347"/>
                  <a:pt x="7659638" y="1834901"/>
                  <a:pt x="7667675" y="1834008"/>
                </a:cubicBezTo>
                <a:cubicBezTo>
                  <a:pt x="7675712" y="1833115"/>
                  <a:pt x="7682037" y="1831850"/>
                  <a:pt x="7686650" y="1830213"/>
                </a:cubicBezTo>
                <a:cubicBezTo>
                  <a:pt x="7691264" y="1828575"/>
                  <a:pt x="7694390" y="1826492"/>
                  <a:pt x="7696027" y="1823962"/>
                </a:cubicBezTo>
                <a:cubicBezTo>
                  <a:pt x="7697664" y="1821432"/>
                  <a:pt x="7698482" y="1818530"/>
                  <a:pt x="7698482" y="1815255"/>
                </a:cubicBezTo>
                <a:cubicBezTo>
                  <a:pt x="7698482" y="1812874"/>
                  <a:pt x="7697813" y="1809674"/>
                  <a:pt x="7696473" y="1805656"/>
                </a:cubicBezTo>
                <a:cubicBezTo>
                  <a:pt x="7695134" y="1801638"/>
                  <a:pt x="7691190" y="1793526"/>
                  <a:pt x="7684641" y="1781322"/>
                </a:cubicBezTo>
                <a:lnTo>
                  <a:pt x="7511852" y="1520129"/>
                </a:lnTo>
                <a:lnTo>
                  <a:pt x="7670354" y="1312514"/>
                </a:lnTo>
                <a:cubicBezTo>
                  <a:pt x="7677795" y="1300905"/>
                  <a:pt x="7682855" y="1292422"/>
                  <a:pt x="7685534" y="1287064"/>
                </a:cubicBezTo>
                <a:cubicBezTo>
                  <a:pt x="7688213" y="1281706"/>
                  <a:pt x="7689553" y="1276497"/>
                  <a:pt x="7689553" y="1271437"/>
                </a:cubicBezTo>
                <a:cubicBezTo>
                  <a:pt x="7689553" y="1268461"/>
                  <a:pt x="7688660" y="1265782"/>
                  <a:pt x="7686874" y="1263401"/>
                </a:cubicBezTo>
                <a:cubicBezTo>
                  <a:pt x="7685088" y="1261019"/>
                  <a:pt x="7681888" y="1259010"/>
                  <a:pt x="7677274" y="1257373"/>
                </a:cubicBezTo>
                <a:cubicBezTo>
                  <a:pt x="7672661" y="1255736"/>
                  <a:pt x="7666484" y="1254471"/>
                  <a:pt x="7658745" y="1253578"/>
                </a:cubicBezTo>
                <a:cubicBezTo>
                  <a:pt x="7651006" y="1252685"/>
                  <a:pt x="7641183" y="1252238"/>
                  <a:pt x="7629277" y="1252238"/>
                </a:cubicBezTo>
                <a:cubicBezTo>
                  <a:pt x="7617669" y="1252238"/>
                  <a:pt x="7608144" y="1252536"/>
                  <a:pt x="7600702" y="1253131"/>
                </a:cubicBezTo>
                <a:cubicBezTo>
                  <a:pt x="7593261" y="1253727"/>
                  <a:pt x="7587159" y="1254769"/>
                  <a:pt x="7582396" y="1256257"/>
                </a:cubicBezTo>
                <a:cubicBezTo>
                  <a:pt x="7577634" y="1257745"/>
                  <a:pt x="7573764" y="1259754"/>
                  <a:pt x="7570788" y="1262284"/>
                </a:cubicBezTo>
                <a:cubicBezTo>
                  <a:pt x="7567811" y="1264814"/>
                  <a:pt x="7565281" y="1268014"/>
                  <a:pt x="7563198" y="1271884"/>
                </a:cubicBezTo>
                <a:lnTo>
                  <a:pt x="7393980" y="1517450"/>
                </a:lnTo>
                <a:lnTo>
                  <a:pt x="7393980" y="1271437"/>
                </a:lnTo>
                <a:cubicBezTo>
                  <a:pt x="7393980" y="1268163"/>
                  <a:pt x="7393087" y="1265335"/>
                  <a:pt x="7391301" y="1262954"/>
                </a:cubicBezTo>
                <a:cubicBezTo>
                  <a:pt x="7389515" y="1260573"/>
                  <a:pt x="7386390" y="1258638"/>
                  <a:pt x="7381925" y="1257150"/>
                </a:cubicBezTo>
                <a:cubicBezTo>
                  <a:pt x="7377460" y="1255661"/>
                  <a:pt x="7371507" y="1254471"/>
                  <a:pt x="7364066" y="1253578"/>
                </a:cubicBezTo>
                <a:cubicBezTo>
                  <a:pt x="7356624" y="1252685"/>
                  <a:pt x="7347099" y="1252238"/>
                  <a:pt x="7335491" y="1252238"/>
                </a:cubicBezTo>
                <a:close/>
                <a:moveTo>
                  <a:pt x="2863801" y="1244648"/>
                </a:moveTo>
                <a:cubicBezTo>
                  <a:pt x="2837309" y="1244648"/>
                  <a:pt x="2812232" y="1248071"/>
                  <a:pt x="2788568" y="1254917"/>
                </a:cubicBezTo>
                <a:cubicBezTo>
                  <a:pt x="2764905" y="1261763"/>
                  <a:pt x="2744366" y="1272107"/>
                  <a:pt x="2726953" y="1285948"/>
                </a:cubicBezTo>
                <a:cubicBezTo>
                  <a:pt x="2709540" y="1299789"/>
                  <a:pt x="2695699" y="1317202"/>
                  <a:pt x="2685430" y="1338187"/>
                </a:cubicBezTo>
                <a:cubicBezTo>
                  <a:pt x="2675161" y="1359171"/>
                  <a:pt x="2670027" y="1383505"/>
                  <a:pt x="2670027" y="1411187"/>
                </a:cubicBezTo>
                <a:cubicBezTo>
                  <a:pt x="2670027" y="1435297"/>
                  <a:pt x="2673598" y="1455984"/>
                  <a:pt x="2680742" y="1473248"/>
                </a:cubicBezTo>
                <a:cubicBezTo>
                  <a:pt x="2687886" y="1490512"/>
                  <a:pt x="2697188" y="1505470"/>
                  <a:pt x="2708647" y="1518120"/>
                </a:cubicBezTo>
                <a:cubicBezTo>
                  <a:pt x="2720107" y="1530770"/>
                  <a:pt x="2733130" y="1541635"/>
                  <a:pt x="2747715" y="1550713"/>
                </a:cubicBezTo>
                <a:cubicBezTo>
                  <a:pt x="2762300" y="1559792"/>
                  <a:pt x="2777332" y="1567903"/>
                  <a:pt x="2792810" y="1575047"/>
                </a:cubicBezTo>
                <a:cubicBezTo>
                  <a:pt x="2808288" y="1582190"/>
                  <a:pt x="2823320" y="1588962"/>
                  <a:pt x="2837905" y="1595362"/>
                </a:cubicBezTo>
                <a:cubicBezTo>
                  <a:pt x="2852490" y="1601761"/>
                  <a:pt x="2865512" y="1608607"/>
                  <a:pt x="2876972" y="1615900"/>
                </a:cubicBezTo>
                <a:cubicBezTo>
                  <a:pt x="2888432" y="1623193"/>
                  <a:pt x="2897733" y="1631527"/>
                  <a:pt x="2904877" y="1640903"/>
                </a:cubicBezTo>
                <a:cubicBezTo>
                  <a:pt x="2912021" y="1650279"/>
                  <a:pt x="2915593" y="1661516"/>
                  <a:pt x="2915593" y="1674613"/>
                </a:cubicBezTo>
                <a:cubicBezTo>
                  <a:pt x="2915593" y="1685924"/>
                  <a:pt x="2913509" y="1696193"/>
                  <a:pt x="2909342" y="1705420"/>
                </a:cubicBezTo>
                <a:cubicBezTo>
                  <a:pt x="2905175" y="1714647"/>
                  <a:pt x="2899147" y="1722387"/>
                  <a:pt x="2891260" y="1728637"/>
                </a:cubicBezTo>
                <a:cubicBezTo>
                  <a:pt x="2883372" y="1734888"/>
                  <a:pt x="2873772" y="1739725"/>
                  <a:pt x="2862461" y="1743148"/>
                </a:cubicBezTo>
                <a:cubicBezTo>
                  <a:pt x="2851150" y="1746571"/>
                  <a:pt x="2838351" y="1748283"/>
                  <a:pt x="2824064" y="1748283"/>
                </a:cubicBezTo>
                <a:cubicBezTo>
                  <a:pt x="2802335" y="1748283"/>
                  <a:pt x="2783210" y="1745827"/>
                  <a:pt x="2766690" y="1740916"/>
                </a:cubicBezTo>
                <a:cubicBezTo>
                  <a:pt x="2750171" y="1736004"/>
                  <a:pt x="2735957" y="1730572"/>
                  <a:pt x="2724051" y="1724619"/>
                </a:cubicBezTo>
                <a:cubicBezTo>
                  <a:pt x="2712145" y="1718666"/>
                  <a:pt x="2702397" y="1713234"/>
                  <a:pt x="2694807" y="1708322"/>
                </a:cubicBezTo>
                <a:cubicBezTo>
                  <a:pt x="2687216" y="1703411"/>
                  <a:pt x="2681337" y="1700955"/>
                  <a:pt x="2677170" y="1700955"/>
                </a:cubicBezTo>
                <a:cubicBezTo>
                  <a:pt x="2674194" y="1700955"/>
                  <a:pt x="2671589" y="1701774"/>
                  <a:pt x="2669357" y="1703411"/>
                </a:cubicBezTo>
                <a:cubicBezTo>
                  <a:pt x="2667124" y="1705048"/>
                  <a:pt x="2665339" y="1707801"/>
                  <a:pt x="2663999" y="1711671"/>
                </a:cubicBezTo>
                <a:cubicBezTo>
                  <a:pt x="2662660" y="1715540"/>
                  <a:pt x="2661692" y="1720601"/>
                  <a:pt x="2661097" y="1726851"/>
                </a:cubicBezTo>
                <a:cubicBezTo>
                  <a:pt x="2660502" y="1733102"/>
                  <a:pt x="2660204" y="1740841"/>
                  <a:pt x="2660204" y="1750069"/>
                </a:cubicBezTo>
                <a:cubicBezTo>
                  <a:pt x="2660204" y="1763761"/>
                  <a:pt x="2661022" y="1774253"/>
                  <a:pt x="2662660" y="1781546"/>
                </a:cubicBezTo>
                <a:cubicBezTo>
                  <a:pt x="2664297" y="1788838"/>
                  <a:pt x="2667050" y="1794419"/>
                  <a:pt x="2670920" y="1798289"/>
                </a:cubicBezTo>
                <a:cubicBezTo>
                  <a:pt x="2674789" y="1802158"/>
                  <a:pt x="2681114" y="1806623"/>
                  <a:pt x="2689895" y="1811683"/>
                </a:cubicBezTo>
                <a:cubicBezTo>
                  <a:pt x="2698676" y="1816744"/>
                  <a:pt x="2709615" y="1821580"/>
                  <a:pt x="2722712" y="1826194"/>
                </a:cubicBezTo>
                <a:cubicBezTo>
                  <a:pt x="2735809" y="1830808"/>
                  <a:pt x="2750915" y="1834752"/>
                  <a:pt x="2768030" y="1838026"/>
                </a:cubicBezTo>
                <a:cubicBezTo>
                  <a:pt x="2785145" y="1841300"/>
                  <a:pt x="2803674" y="1842937"/>
                  <a:pt x="2823617" y="1842937"/>
                </a:cubicBezTo>
                <a:cubicBezTo>
                  <a:pt x="2853085" y="1842937"/>
                  <a:pt x="2880767" y="1839068"/>
                  <a:pt x="2906663" y="1831329"/>
                </a:cubicBezTo>
                <a:cubicBezTo>
                  <a:pt x="2932559" y="1823590"/>
                  <a:pt x="2955181" y="1812055"/>
                  <a:pt x="2974529" y="1796726"/>
                </a:cubicBezTo>
                <a:cubicBezTo>
                  <a:pt x="2993877" y="1781397"/>
                  <a:pt x="3009206" y="1762272"/>
                  <a:pt x="3020517" y="1739353"/>
                </a:cubicBezTo>
                <a:cubicBezTo>
                  <a:pt x="3031828" y="1716433"/>
                  <a:pt x="3037483" y="1689793"/>
                  <a:pt x="3037483" y="1659432"/>
                </a:cubicBezTo>
                <a:cubicBezTo>
                  <a:pt x="3037483" y="1636215"/>
                  <a:pt x="3033911" y="1616049"/>
                  <a:pt x="3026768" y="1598934"/>
                </a:cubicBezTo>
                <a:cubicBezTo>
                  <a:pt x="3019624" y="1581818"/>
                  <a:pt x="3010248" y="1566936"/>
                  <a:pt x="2998639" y="1554285"/>
                </a:cubicBezTo>
                <a:cubicBezTo>
                  <a:pt x="2987031" y="1541635"/>
                  <a:pt x="2973785" y="1530770"/>
                  <a:pt x="2958902" y="1521692"/>
                </a:cubicBezTo>
                <a:cubicBezTo>
                  <a:pt x="2944019" y="1512613"/>
                  <a:pt x="2928839" y="1504502"/>
                  <a:pt x="2913361" y="1497358"/>
                </a:cubicBezTo>
                <a:cubicBezTo>
                  <a:pt x="2897882" y="1490215"/>
                  <a:pt x="2882702" y="1483443"/>
                  <a:pt x="2867819" y="1477043"/>
                </a:cubicBezTo>
                <a:cubicBezTo>
                  <a:pt x="2852936" y="1470644"/>
                  <a:pt x="2839616" y="1463798"/>
                  <a:pt x="2827859" y="1456505"/>
                </a:cubicBezTo>
                <a:cubicBezTo>
                  <a:pt x="2816101" y="1449212"/>
                  <a:pt x="2806725" y="1440878"/>
                  <a:pt x="2799730" y="1431502"/>
                </a:cubicBezTo>
                <a:cubicBezTo>
                  <a:pt x="2792735" y="1422126"/>
                  <a:pt x="2789238" y="1411038"/>
                  <a:pt x="2789238" y="1398239"/>
                </a:cubicBezTo>
                <a:cubicBezTo>
                  <a:pt x="2789238" y="1389607"/>
                  <a:pt x="2790801" y="1381421"/>
                  <a:pt x="2793926" y="1373682"/>
                </a:cubicBezTo>
                <a:cubicBezTo>
                  <a:pt x="2797051" y="1365943"/>
                  <a:pt x="2801814" y="1359320"/>
                  <a:pt x="2808213" y="1353814"/>
                </a:cubicBezTo>
                <a:cubicBezTo>
                  <a:pt x="2814613" y="1348307"/>
                  <a:pt x="2822575" y="1343991"/>
                  <a:pt x="2832100" y="1340866"/>
                </a:cubicBezTo>
                <a:cubicBezTo>
                  <a:pt x="2841625" y="1337740"/>
                  <a:pt x="2852787" y="1336178"/>
                  <a:pt x="2865587" y="1336178"/>
                </a:cubicBezTo>
                <a:cubicBezTo>
                  <a:pt x="2881958" y="1336178"/>
                  <a:pt x="2896990" y="1338187"/>
                  <a:pt x="2910681" y="1342205"/>
                </a:cubicBezTo>
                <a:cubicBezTo>
                  <a:pt x="2924374" y="1346223"/>
                  <a:pt x="2936429" y="1350688"/>
                  <a:pt x="2946847" y="1355600"/>
                </a:cubicBezTo>
                <a:cubicBezTo>
                  <a:pt x="2957265" y="1360511"/>
                  <a:pt x="2966046" y="1365050"/>
                  <a:pt x="2973189" y="1369217"/>
                </a:cubicBezTo>
                <a:cubicBezTo>
                  <a:pt x="2980333" y="1373385"/>
                  <a:pt x="2985542" y="1375468"/>
                  <a:pt x="2988817" y="1375468"/>
                </a:cubicBezTo>
                <a:cubicBezTo>
                  <a:pt x="2992091" y="1375468"/>
                  <a:pt x="2994695" y="1374575"/>
                  <a:pt x="2996630" y="1372789"/>
                </a:cubicBezTo>
                <a:cubicBezTo>
                  <a:pt x="2998565" y="1371003"/>
                  <a:pt x="3000053" y="1368176"/>
                  <a:pt x="3001095" y="1364306"/>
                </a:cubicBezTo>
                <a:cubicBezTo>
                  <a:pt x="3002136" y="1360436"/>
                  <a:pt x="3002881" y="1355525"/>
                  <a:pt x="3003327" y="1349572"/>
                </a:cubicBezTo>
                <a:cubicBezTo>
                  <a:pt x="3003774" y="1343619"/>
                  <a:pt x="3003997" y="1336326"/>
                  <a:pt x="3003997" y="1327694"/>
                </a:cubicBezTo>
                <a:cubicBezTo>
                  <a:pt x="3003997" y="1319955"/>
                  <a:pt x="3003848" y="1313481"/>
                  <a:pt x="3003550" y="1308272"/>
                </a:cubicBezTo>
                <a:cubicBezTo>
                  <a:pt x="3003253" y="1303063"/>
                  <a:pt x="3002732" y="1298747"/>
                  <a:pt x="3001988" y="1295324"/>
                </a:cubicBezTo>
                <a:cubicBezTo>
                  <a:pt x="3001244" y="1291901"/>
                  <a:pt x="3000351" y="1289148"/>
                  <a:pt x="2999309" y="1287064"/>
                </a:cubicBezTo>
                <a:cubicBezTo>
                  <a:pt x="2998267" y="1284981"/>
                  <a:pt x="2996258" y="1282451"/>
                  <a:pt x="2993281" y="1279474"/>
                </a:cubicBezTo>
                <a:cubicBezTo>
                  <a:pt x="2990305" y="1276497"/>
                  <a:pt x="2984203" y="1272777"/>
                  <a:pt x="2974975" y="1268312"/>
                </a:cubicBezTo>
                <a:cubicBezTo>
                  <a:pt x="2965748" y="1263847"/>
                  <a:pt x="2955181" y="1259829"/>
                  <a:pt x="2943275" y="1256257"/>
                </a:cubicBezTo>
                <a:cubicBezTo>
                  <a:pt x="2931369" y="1252685"/>
                  <a:pt x="2918570" y="1249857"/>
                  <a:pt x="2904877" y="1247774"/>
                </a:cubicBezTo>
                <a:cubicBezTo>
                  <a:pt x="2891185" y="1245690"/>
                  <a:pt x="2877493" y="1244648"/>
                  <a:pt x="2863801" y="1244648"/>
                </a:cubicBezTo>
                <a:close/>
                <a:moveTo>
                  <a:pt x="8945810" y="1226342"/>
                </a:moveTo>
                <a:cubicBezTo>
                  <a:pt x="8920510" y="1226342"/>
                  <a:pt x="8903320" y="1230733"/>
                  <a:pt x="8894242" y="1239514"/>
                </a:cubicBezTo>
                <a:cubicBezTo>
                  <a:pt x="8885163" y="1248295"/>
                  <a:pt x="8880624" y="1263996"/>
                  <a:pt x="8880624" y="1286618"/>
                </a:cubicBezTo>
                <a:cubicBezTo>
                  <a:pt x="8880624" y="1308347"/>
                  <a:pt x="8885014" y="1323378"/>
                  <a:pt x="8893795" y="1331713"/>
                </a:cubicBezTo>
                <a:cubicBezTo>
                  <a:pt x="8902576" y="1340047"/>
                  <a:pt x="8919617" y="1344214"/>
                  <a:pt x="8944918" y="1344214"/>
                </a:cubicBezTo>
                <a:cubicBezTo>
                  <a:pt x="8969920" y="1344214"/>
                  <a:pt x="8987036" y="1339898"/>
                  <a:pt x="8996264" y="1331266"/>
                </a:cubicBezTo>
                <a:cubicBezTo>
                  <a:pt x="9005490" y="1322634"/>
                  <a:pt x="9010104" y="1307007"/>
                  <a:pt x="9010104" y="1284385"/>
                </a:cubicBezTo>
                <a:cubicBezTo>
                  <a:pt x="9010104" y="1262656"/>
                  <a:pt x="9005640" y="1247550"/>
                  <a:pt x="8996710" y="1239067"/>
                </a:cubicBezTo>
                <a:cubicBezTo>
                  <a:pt x="8987780" y="1230584"/>
                  <a:pt x="8970814" y="1226342"/>
                  <a:pt x="8945810" y="1226342"/>
                </a:cubicBezTo>
                <a:close/>
                <a:moveTo>
                  <a:pt x="8716169" y="1226342"/>
                </a:moveTo>
                <a:cubicBezTo>
                  <a:pt x="8691166" y="1226342"/>
                  <a:pt x="8674050" y="1230733"/>
                  <a:pt x="8664823" y="1239514"/>
                </a:cubicBezTo>
                <a:cubicBezTo>
                  <a:pt x="8655596" y="1248295"/>
                  <a:pt x="8650982" y="1263996"/>
                  <a:pt x="8650982" y="1286618"/>
                </a:cubicBezTo>
                <a:cubicBezTo>
                  <a:pt x="8650982" y="1308347"/>
                  <a:pt x="8655447" y="1323378"/>
                  <a:pt x="8664376" y="1331713"/>
                </a:cubicBezTo>
                <a:cubicBezTo>
                  <a:pt x="8673306" y="1340047"/>
                  <a:pt x="8690272" y="1344214"/>
                  <a:pt x="8715276" y="1344214"/>
                </a:cubicBezTo>
                <a:cubicBezTo>
                  <a:pt x="8740576" y="1344214"/>
                  <a:pt x="8757766" y="1339898"/>
                  <a:pt x="8766845" y="1331266"/>
                </a:cubicBezTo>
                <a:cubicBezTo>
                  <a:pt x="8775924" y="1322634"/>
                  <a:pt x="8780462" y="1307007"/>
                  <a:pt x="8780462" y="1284385"/>
                </a:cubicBezTo>
                <a:cubicBezTo>
                  <a:pt x="8780462" y="1262656"/>
                  <a:pt x="8776072" y="1247550"/>
                  <a:pt x="8767291" y="1239067"/>
                </a:cubicBezTo>
                <a:cubicBezTo>
                  <a:pt x="8758510" y="1230584"/>
                  <a:pt x="8741470" y="1226342"/>
                  <a:pt x="8716169" y="1226342"/>
                </a:cubicBezTo>
                <a:close/>
                <a:moveTo>
                  <a:pt x="5716836" y="1226342"/>
                </a:moveTo>
                <a:cubicBezTo>
                  <a:pt x="5691535" y="1226342"/>
                  <a:pt x="5674345" y="1230733"/>
                  <a:pt x="5665267" y="1239514"/>
                </a:cubicBezTo>
                <a:cubicBezTo>
                  <a:pt x="5656188" y="1248295"/>
                  <a:pt x="5651649" y="1263996"/>
                  <a:pt x="5651649" y="1286618"/>
                </a:cubicBezTo>
                <a:cubicBezTo>
                  <a:pt x="5651649" y="1308347"/>
                  <a:pt x="5656040" y="1323378"/>
                  <a:pt x="5664820" y="1331713"/>
                </a:cubicBezTo>
                <a:cubicBezTo>
                  <a:pt x="5673601" y="1340047"/>
                  <a:pt x="5690642" y="1344214"/>
                  <a:pt x="5715943" y="1344214"/>
                </a:cubicBezTo>
                <a:cubicBezTo>
                  <a:pt x="5740946" y="1344214"/>
                  <a:pt x="5758061" y="1339898"/>
                  <a:pt x="5767289" y="1331266"/>
                </a:cubicBezTo>
                <a:cubicBezTo>
                  <a:pt x="5776516" y="1322634"/>
                  <a:pt x="5781130" y="1307007"/>
                  <a:pt x="5781130" y="1284385"/>
                </a:cubicBezTo>
                <a:cubicBezTo>
                  <a:pt x="5781130" y="1262656"/>
                  <a:pt x="5776665" y="1247550"/>
                  <a:pt x="5767735" y="1239067"/>
                </a:cubicBezTo>
                <a:cubicBezTo>
                  <a:pt x="5758805" y="1230584"/>
                  <a:pt x="5741839" y="1226342"/>
                  <a:pt x="5716836" y="1226342"/>
                </a:cubicBezTo>
                <a:close/>
                <a:moveTo>
                  <a:pt x="3668961" y="1226342"/>
                </a:moveTo>
                <a:cubicBezTo>
                  <a:pt x="3643660" y="1226342"/>
                  <a:pt x="3626471" y="1230733"/>
                  <a:pt x="3617392" y="1239514"/>
                </a:cubicBezTo>
                <a:cubicBezTo>
                  <a:pt x="3608313" y="1248295"/>
                  <a:pt x="3603774" y="1263996"/>
                  <a:pt x="3603774" y="1286618"/>
                </a:cubicBezTo>
                <a:cubicBezTo>
                  <a:pt x="3603774" y="1308347"/>
                  <a:pt x="3608165" y="1323378"/>
                  <a:pt x="3616946" y="1331713"/>
                </a:cubicBezTo>
                <a:cubicBezTo>
                  <a:pt x="3625726" y="1340047"/>
                  <a:pt x="3642767" y="1344214"/>
                  <a:pt x="3668068" y="1344214"/>
                </a:cubicBezTo>
                <a:cubicBezTo>
                  <a:pt x="3693071" y="1344214"/>
                  <a:pt x="3710186" y="1339898"/>
                  <a:pt x="3719414" y="1331266"/>
                </a:cubicBezTo>
                <a:cubicBezTo>
                  <a:pt x="3728641" y="1322634"/>
                  <a:pt x="3733255" y="1307007"/>
                  <a:pt x="3733255" y="1284385"/>
                </a:cubicBezTo>
                <a:cubicBezTo>
                  <a:pt x="3733255" y="1262656"/>
                  <a:pt x="3728790" y="1247550"/>
                  <a:pt x="3719860" y="1239067"/>
                </a:cubicBezTo>
                <a:cubicBezTo>
                  <a:pt x="3710930" y="1230584"/>
                  <a:pt x="3693964" y="1226342"/>
                  <a:pt x="3668961" y="1226342"/>
                </a:cubicBezTo>
                <a:close/>
                <a:moveTo>
                  <a:pt x="5278239" y="1211162"/>
                </a:moveTo>
                <a:cubicBezTo>
                  <a:pt x="5267226" y="1211162"/>
                  <a:pt x="5258148" y="1211608"/>
                  <a:pt x="5251004" y="1212501"/>
                </a:cubicBezTo>
                <a:cubicBezTo>
                  <a:pt x="5243860" y="1213394"/>
                  <a:pt x="5238130" y="1214659"/>
                  <a:pt x="5233815" y="1216296"/>
                </a:cubicBezTo>
                <a:cubicBezTo>
                  <a:pt x="5229498" y="1217934"/>
                  <a:pt x="5226447" y="1219943"/>
                  <a:pt x="5224661" y="1222324"/>
                </a:cubicBezTo>
                <a:cubicBezTo>
                  <a:pt x="5222875" y="1224705"/>
                  <a:pt x="5221982" y="1227384"/>
                  <a:pt x="5221982" y="1230361"/>
                </a:cubicBezTo>
                <a:lnTo>
                  <a:pt x="5221982" y="1817488"/>
                </a:lnTo>
                <a:cubicBezTo>
                  <a:pt x="5221982" y="1820464"/>
                  <a:pt x="5222875" y="1823069"/>
                  <a:pt x="5224661" y="1825301"/>
                </a:cubicBezTo>
                <a:cubicBezTo>
                  <a:pt x="5226447" y="1827534"/>
                  <a:pt x="5229498" y="1829394"/>
                  <a:pt x="5233815" y="1830882"/>
                </a:cubicBezTo>
                <a:cubicBezTo>
                  <a:pt x="5238130" y="1832371"/>
                  <a:pt x="5243860" y="1833487"/>
                  <a:pt x="5251004" y="1834231"/>
                </a:cubicBezTo>
                <a:cubicBezTo>
                  <a:pt x="5258148" y="1834975"/>
                  <a:pt x="5267226" y="1835347"/>
                  <a:pt x="5278239" y="1835347"/>
                </a:cubicBezTo>
                <a:cubicBezTo>
                  <a:pt x="5289252" y="1835347"/>
                  <a:pt x="5298331" y="1834975"/>
                  <a:pt x="5305475" y="1834231"/>
                </a:cubicBezTo>
                <a:cubicBezTo>
                  <a:pt x="5312619" y="1833487"/>
                  <a:pt x="5318348" y="1832371"/>
                  <a:pt x="5322664" y="1830882"/>
                </a:cubicBezTo>
                <a:cubicBezTo>
                  <a:pt x="5326981" y="1829394"/>
                  <a:pt x="5330031" y="1827534"/>
                  <a:pt x="5331818" y="1825301"/>
                </a:cubicBezTo>
                <a:cubicBezTo>
                  <a:pt x="5333603" y="1823069"/>
                  <a:pt x="5334496" y="1820464"/>
                  <a:pt x="5334496" y="1817488"/>
                </a:cubicBezTo>
                <a:lnTo>
                  <a:pt x="5334496" y="1606747"/>
                </a:lnTo>
                <a:lnTo>
                  <a:pt x="5467102" y="1816595"/>
                </a:lnTo>
                <a:cubicBezTo>
                  <a:pt x="5469186" y="1820464"/>
                  <a:pt x="5471567" y="1823590"/>
                  <a:pt x="5474246" y="1825971"/>
                </a:cubicBezTo>
                <a:cubicBezTo>
                  <a:pt x="5476925" y="1828352"/>
                  <a:pt x="5480720" y="1830213"/>
                  <a:pt x="5485632" y="1831552"/>
                </a:cubicBezTo>
                <a:cubicBezTo>
                  <a:pt x="5490543" y="1832891"/>
                  <a:pt x="5496793" y="1833859"/>
                  <a:pt x="5504384" y="1834454"/>
                </a:cubicBezTo>
                <a:cubicBezTo>
                  <a:pt x="5511974" y="1835049"/>
                  <a:pt x="5521871" y="1835347"/>
                  <a:pt x="5534075" y="1835347"/>
                </a:cubicBezTo>
                <a:cubicBezTo>
                  <a:pt x="5545981" y="1835347"/>
                  <a:pt x="5555656" y="1834975"/>
                  <a:pt x="5563096" y="1834231"/>
                </a:cubicBezTo>
                <a:cubicBezTo>
                  <a:pt x="5570538" y="1833487"/>
                  <a:pt x="5576416" y="1832445"/>
                  <a:pt x="5580732" y="1831105"/>
                </a:cubicBezTo>
                <a:cubicBezTo>
                  <a:pt x="5585049" y="1829766"/>
                  <a:pt x="5588025" y="1827980"/>
                  <a:pt x="5589663" y="1825748"/>
                </a:cubicBezTo>
                <a:cubicBezTo>
                  <a:pt x="5591299" y="1823515"/>
                  <a:pt x="5592118" y="1820911"/>
                  <a:pt x="5592118" y="1817934"/>
                </a:cubicBezTo>
                <a:cubicBezTo>
                  <a:pt x="5592118" y="1814362"/>
                  <a:pt x="5591299" y="1810418"/>
                  <a:pt x="5589663" y="1806102"/>
                </a:cubicBezTo>
                <a:cubicBezTo>
                  <a:pt x="5588025" y="1801786"/>
                  <a:pt x="5585420" y="1796652"/>
                  <a:pt x="5581849" y="1790699"/>
                </a:cubicBezTo>
                <a:lnTo>
                  <a:pt x="5447010" y="1582190"/>
                </a:lnTo>
                <a:lnTo>
                  <a:pt x="5563543" y="1450031"/>
                </a:lnTo>
                <a:cubicBezTo>
                  <a:pt x="5568008" y="1444376"/>
                  <a:pt x="5571356" y="1439018"/>
                  <a:pt x="5573589" y="1433958"/>
                </a:cubicBezTo>
                <a:cubicBezTo>
                  <a:pt x="5575821" y="1428897"/>
                  <a:pt x="5576937" y="1424135"/>
                  <a:pt x="5576937" y="1419670"/>
                </a:cubicBezTo>
                <a:cubicBezTo>
                  <a:pt x="5576937" y="1416396"/>
                  <a:pt x="5576044" y="1413643"/>
                  <a:pt x="5574259" y="1411410"/>
                </a:cubicBezTo>
                <a:cubicBezTo>
                  <a:pt x="5572472" y="1409178"/>
                  <a:pt x="5569273" y="1407317"/>
                  <a:pt x="5564659" y="1405829"/>
                </a:cubicBezTo>
                <a:cubicBezTo>
                  <a:pt x="5560046" y="1404341"/>
                  <a:pt x="5553943" y="1403225"/>
                  <a:pt x="5546353" y="1402480"/>
                </a:cubicBezTo>
                <a:cubicBezTo>
                  <a:pt x="5538763" y="1401736"/>
                  <a:pt x="5529461" y="1401364"/>
                  <a:pt x="5518448" y="1401364"/>
                </a:cubicBezTo>
                <a:cubicBezTo>
                  <a:pt x="5507137" y="1401364"/>
                  <a:pt x="5497835" y="1401736"/>
                  <a:pt x="5490543" y="1402480"/>
                </a:cubicBezTo>
                <a:cubicBezTo>
                  <a:pt x="5483250" y="1403225"/>
                  <a:pt x="5477148" y="1404341"/>
                  <a:pt x="5472237" y="1405829"/>
                </a:cubicBezTo>
                <a:cubicBezTo>
                  <a:pt x="5467326" y="1407317"/>
                  <a:pt x="5463381" y="1409401"/>
                  <a:pt x="5460406" y="1412080"/>
                </a:cubicBezTo>
                <a:cubicBezTo>
                  <a:pt x="5457428" y="1414759"/>
                  <a:pt x="5454749" y="1417884"/>
                  <a:pt x="5452368" y="1421456"/>
                </a:cubicBezTo>
                <a:lnTo>
                  <a:pt x="5334496" y="1579958"/>
                </a:lnTo>
                <a:lnTo>
                  <a:pt x="5334496" y="1230361"/>
                </a:lnTo>
                <a:cubicBezTo>
                  <a:pt x="5334496" y="1227384"/>
                  <a:pt x="5333603" y="1224705"/>
                  <a:pt x="5331818" y="1222324"/>
                </a:cubicBezTo>
                <a:cubicBezTo>
                  <a:pt x="5330031" y="1219943"/>
                  <a:pt x="5326981" y="1217934"/>
                  <a:pt x="5322664" y="1216296"/>
                </a:cubicBezTo>
                <a:cubicBezTo>
                  <a:pt x="5318348" y="1214659"/>
                  <a:pt x="5312619" y="1213394"/>
                  <a:pt x="5305475" y="1212501"/>
                </a:cubicBezTo>
                <a:cubicBezTo>
                  <a:pt x="5298331" y="1211608"/>
                  <a:pt x="5289252" y="1211162"/>
                  <a:pt x="5278239" y="1211162"/>
                </a:cubicBezTo>
                <a:close/>
                <a:moveTo>
                  <a:pt x="3173215" y="1211162"/>
                </a:moveTo>
                <a:cubicBezTo>
                  <a:pt x="3162201" y="1211162"/>
                  <a:pt x="3153123" y="1211608"/>
                  <a:pt x="3145979" y="1212501"/>
                </a:cubicBezTo>
                <a:cubicBezTo>
                  <a:pt x="3138835" y="1213394"/>
                  <a:pt x="3133105" y="1214659"/>
                  <a:pt x="3128789" y="1216296"/>
                </a:cubicBezTo>
                <a:cubicBezTo>
                  <a:pt x="3124473" y="1217934"/>
                  <a:pt x="3121422" y="1219943"/>
                  <a:pt x="3119636" y="1222324"/>
                </a:cubicBezTo>
                <a:cubicBezTo>
                  <a:pt x="3117850" y="1224705"/>
                  <a:pt x="3116958" y="1227384"/>
                  <a:pt x="3116958" y="1230361"/>
                </a:cubicBezTo>
                <a:lnTo>
                  <a:pt x="3116958" y="1817488"/>
                </a:lnTo>
                <a:cubicBezTo>
                  <a:pt x="3116958" y="1820464"/>
                  <a:pt x="3117850" y="1823069"/>
                  <a:pt x="3119636" y="1825301"/>
                </a:cubicBezTo>
                <a:cubicBezTo>
                  <a:pt x="3121422" y="1827534"/>
                  <a:pt x="3124473" y="1829394"/>
                  <a:pt x="3128789" y="1830882"/>
                </a:cubicBezTo>
                <a:cubicBezTo>
                  <a:pt x="3133105" y="1832371"/>
                  <a:pt x="3138835" y="1833487"/>
                  <a:pt x="3145979" y="1834231"/>
                </a:cubicBezTo>
                <a:cubicBezTo>
                  <a:pt x="3153123" y="1834975"/>
                  <a:pt x="3162201" y="1835347"/>
                  <a:pt x="3173215" y="1835347"/>
                </a:cubicBezTo>
                <a:cubicBezTo>
                  <a:pt x="3184228" y="1835347"/>
                  <a:pt x="3193306" y="1834975"/>
                  <a:pt x="3200450" y="1834231"/>
                </a:cubicBezTo>
                <a:cubicBezTo>
                  <a:pt x="3207594" y="1833487"/>
                  <a:pt x="3213324" y="1832371"/>
                  <a:pt x="3217639" y="1830882"/>
                </a:cubicBezTo>
                <a:cubicBezTo>
                  <a:pt x="3221956" y="1829394"/>
                  <a:pt x="3225007" y="1827534"/>
                  <a:pt x="3226793" y="1825301"/>
                </a:cubicBezTo>
                <a:cubicBezTo>
                  <a:pt x="3228578" y="1823069"/>
                  <a:pt x="3229472" y="1820464"/>
                  <a:pt x="3229472" y="1817488"/>
                </a:cubicBezTo>
                <a:lnTo>
                  <a:pt x="3229472" y="1552722"/>
                </a:lnTo>
                <a:cubicBezTo>
                  <a:pt x="3245247" y="1532779"/>
                  <a:pt x="3260428" y="1517599"/>
                  <a:pt x="3275013" y="1507181"/>
                </a:cubicBezTo>
                <a:cubicBezTo>
                  <a:pt x="3289598" y="1496763"/>
                  <a:pt x="3304034" y="1491554"/>
                  <a:pt x="3318322" y="1491554"/>
                </a:cubicBezTo>
                <a:cubicBezTo>
                  <a:pt x="3329633" y="1491554"/>
                  <a:pt x="3339530" y="1493712"/>
                  <a:pt x="3348013" y="1498028"/>
                </a:cubicBezTo>
                <a:cubicBezTo>
                  <a:pt x="3356496" y="1502344"/>
                  <a:pt x="3363417" y="1508446"/>
                  <a:pt x="3368775" y="1516334"/>
                </a:cubicBezTo>
                <a:cubicBezTo>
                  <a:pt x="3374132" y="1524222"/>
                  <a:pt x="3378225" y="1533672"/>
                  <a:pt x="3381053" y="1544686"/>
                </a:cubicBezTo>
                <a:cubicBezTo>
                  <a:pt x="3383881" y="1555699"/>
                  <a:pt x="3385295" y="1570880"/>
                  <a:pt x="3385295" y="1590227"/>
                </a:cubicBezTo>
                <a:lnTo>
                  <a:pt x="3385295" y="1817488"/>
                </a:lnTo>
                <a:cubicBezTo>
                  <a:pt x="3385295" y="1820464"/>
                  <a:pt x="3386187" y="1823069"/>
                  <a:pt x="3387973" y="1825301"/>
                </a:cubicBezTo>
                <a:cubicBezTo>
                  <a:pt x="3389759" y="1827534"/>
                  <a:pt x="3392736" y="1829394"/>
                  <a:pt x="3396903" y="1830882"/>
                </a:cubicBezTo>
                <a:cubicBezTo>
                  <a:pt x="3401070" y="1832371"/>
                  <a:pt x="3406800" y="1833487"/>
                  <a:pt x="3414093" y="1834231"/>
                </a:cubicBezTo>
                <a:cubicBezTo>
                  <a:pt x="3421385" y="1834975"/>
                  <a:pt x="3430538" y="1835347"/>
                  <a:pt x="3441552" y="1835347"/>
                </a:cubicBezTo>
                <a:cubicBezTo>
                  <a:pt x="3452267" y="1835347"/>
                  <a:pt x="3461271" y="1834975"/>
                  <a:pt x="3468564" y="1834231"/>
                </a:cubicBezTo>
                <a:cubicBezTo>
                  <a:pt x="3475857" y="1833487"/>
                  <a:pt x="3481586" y="1832371"/>
                  <a:pt x="3485753" y="1830882"/>
                </a:cubicBezTo>
                <a:cubicBezTo>
                  <a:pt x="3489921" y="1829394"/>
                  <a:pt x="3492897" y="1827534"/>
                  <a:pt x="3494683" y="1825301"/>
                </a:cubicBezTo>
                <a:cubicBezTo>
                  <a:pt x="3496469" y="1823069"/>
                  <a:pt x="3497362" y="1820464"/>
                  <a:pt x="3497362" y="1817488"/>
                </a:cubicBezTo>
                <a:lnTo>
                  <a:pt x="3497362" y="1573261"/>
                </a:lnTo>
                <a:cubicBezTo>
                  <a:pt x="3497362" y="1543793"/>
                  <a:pt x="3494832" y="1518715"/>
                  <a:pt x="3489772" y="1498028"/>
                </a:cubicBezTo>
                <a:cubicBezTo>
                  <a:pt x="3484712" y="1477341"/>
                  <a:pt x="3476452" y="1459258"/>
                  <a:pt x="3464992" y="1443780"/>
                </a:cubicBezTo>
                <a:cubicBezTo>
                  <a:pt x="3453532" y="1428302"/>
                  <a:pt x="3438501" y="1416098"/>
                  <a:pt x="3419897" y="1407169"/>
                </a:cubicBezTo>
                <a:cubicBezTo>
                  <a:pt x="3401294" y="1398239"/>
                  <a:pt x="3378448" y="1393774"/>
                  <a:pt x="3351362" y="1393774"/>
                </a:cubicBezTo>
                <a:cubicBezTo>
                  <a:pt x="3329633" y="1393774"/>
                  <a:pt x="3308722" y="1398462"/>
                  <a:pt x="3288631" y="1407838"/>
                </a:cubicBezTo>
                <a:cubicBezTo>
                  <a:pt x="3268539" y="1417214"/>
                  <a:pt x="3248819" y="1431428"/>
                  <a:pt x="3229472" y="1450478"/>
                </a:cubicBezTo>
                <a:lnTo>
                  <a:pt x="3229472" y="1230361"/>
                </a:lnTo>
                <a:cubicBezTo>
                  <a:pt x="3229472" y="1227384"/>
                  <a:pt x="3228578" y="1224705"/>
                  <a:pt x="3226793" y="1222324"/>
                </a:cubicBezTo>
                <a:cubicBezTo>
                  <a:pt x="3225007" y="1219943"/>
                  <a:pt x="3221956" y="1217934"/>
                  <a:pt x="3217639" y="1216296"/>
                </a:cubicBezTo>
                <a:cubicBezTo>
                  <a:pt x="3213324" y="1214659"/>
                  <a:pt x="3207594" y="1213394"/>
                  <a:pt x="3200450" y="1212501"/>
                </a:cubicBezTo>
                <a:cubicBezTo>
                  <a:pt x="3193306" y="1211608"/>
                  <a:pt x="3184228" y="1211162"/>
                  <a:pt x="3173215" y="121116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958861"/>
                </a:lnTo>
                <a:lnTo>
                  <a:pt x="0" y="4958861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0BFBEE-9460-E0B6-D743-D3ECC1CC34C9}"/>
              </a:ext>
            </a:extLst>
          </p:cNvPr>
          <p:cNvSpPr/>
          <p:nvPr/>
        </p:nvSpPr>
        <p:spPr>
          <a:xfrm>
            <a:off x="10595476" y="2708275"/>
            <a:ext cx="360948" cy="14414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058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 L -0.7666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666 0 L -4.16667E-6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Lab2 Pc20</dc:creator>
  <cp:lastModifiedBy>Lab2 Pc20</cp:lastModifiedBy>
  <cp:revision>1</cp:revision>
  <dcterms:created xsi:type="dcterms:W3CDTF">2023-06-09T12:20:41Z</dcterms:created>
  <dcterms:modified xsi:type="dcterms:W3CDTF">2023-06-09T12:46:41Z</dcterms:modified>
</cp:coreProperties>
</file>