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599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4729-84A9-C548-975A-09A6412A1459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EE10-034E-A549-BD75-80678A3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42925"/>
            <a:ext cx="4695825" cy="2641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43013" y="3336925"/>
            <a:ext cx="6834187" cy="3105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29" tIns="46914" rIns="93829" bIns="4691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42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42925"/>
            <a:ext cx="4695825" cy="2641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43013" y="3336925"/>
            <a:ext cx="6834187" cy="3105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29" tIns="46914" rIns="93829" bIns="4691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8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63F5-08D3-8140-88AC-8E86A09B193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24A1-B6C9-6B4A-885F-ACFDD715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relationship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2140-2A46-A14D-BAD3-7D2B356CCCF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0" y="304800"/>
            <a:ext cx="7239000" cy="1143000"/>
          </a:xfrm>
          <a:ln/>
        </p:spPr>
        <p:txBody>
          <a:bodyPr/>
          <a:lstStyle/>
          <a:p>
            <a:r>
              <a:rPr lang="en-US" altLang="en-US" sz="3200"/>
              <a:t>IDENTITY BY DESCENT (IBD)</a:t>
            </a:r>
            <a:br>
              <a:rPr lang="en-US" altLang="en-US" sz="3200"/>
            </a:br>
            <a:r>
              <a:rPr lang="en-US" altLang="en-US" sz="3200"/>
              <a:t>First Cousins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105275" y="3276600"/>
            <a:ext cx="566738" cy="5032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5219700" y="3276600"/>
            <a:ext cx="566738" cy="503238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705350" y="4572000"/>
            <a:ext cx="566738" cy="503238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8048625" y="3276600"/>
            <a:ext cx="566738" cy="503238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391150" y="1981200"/>
            <a:ext cx="566738" cy="503238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677025" y="1981200"/>
            <a:ext cx="566738" cy="5032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6848475" y="3276600"/>
            <a:ext cx="566738" cy="5032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533900" y="1981200"/>
            <a:ext cx="1028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AB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5915026" y="3200400"/>
            <a:ext cx="771525" cy="108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AD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BC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BD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7277100" y="1981200"/>
            <a:ext cx="1028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CD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7448550" y="4572000"/>
            <a:ext cx="566738" cy="503238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619625" y="5029200"/>
            <a:ext cx="5143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ABCD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7362825" y="5029200"/>
            <a:ext cx="5143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ABCD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095626" y="1752600"/>
            <a:ext cx="771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5991225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2581275" y="23622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476875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710565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476876" y="289560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62484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4705350" y="35052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7448550" y="3505200"/>
            <a:ext cx="61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4962525" y="3505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7705725" y="3505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D51-A77A-9D44-9E42-3C97C19E4ED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562101" y="3505200"/>
            <a:ext cx="147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>
                <a:latin typeface="Arial" charset="0"/>
              </a:rPr>
              <a:t>Cousin 2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448300" y="3276600"/>
            <a:ext cx="1600200" cy="527050"/>
          </a:xfrm>
          <a:prstGeom prst="rect">
            <a:avLst/>
          </a:prstGeom>
          <a:solidFill>
            <a:srgbClr val="FF00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448300" y="2743200"/>
            <a:ext cx="1600200" cy="53340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1562100" y="5257800"/>
            <a:ext cx="800100" cy="368300"/>
          </a:xfrm>
          <a:prstGeom prst="rect">
            <a:avLst/>
          </a:prstGeom>
          <a:solidFill>
            <a:srgbClr val="FF00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1562100" y="5867400"/>
            <a:ext cx="800100" cy="36830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2628901" y="5271571"/>
            <a:ext cx="8347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en-US" b="1">
                <a:latin typeface="Arial" charset="0"/>
              </a:rPr>
              <a:t>4/16 = 1/4 cousins share ONE grandparental allele : IBD  =  1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2628900" y="5881171"/>
            <a:ext cx="8261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en-US" b="1">
                <a:latin typeface="Arial" charset="0"/>
              </a:rPr>
              <a:t>12/16 = 3/4 cousins share NO grandparental allele:  IBD  = 0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233863" y="22812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A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5948363" y="22812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B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7491413" y="22812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C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9120188" y="22812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D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3119438" y="28146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A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3119438" y="3881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C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3119438" y="43386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D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3119438" y="33480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charset="0"/>
              </a:rPr>
              <a:t>B</a:t>
            </a:r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3848100" y="2743200"/>
            <a:ext cx="1600200" cy="533400"/>
          </a:xfrm>
          <a:prstGeom prst="rect">
            <a:avLst/>
          </a:prstGeom>
          <a:solidFill>
            <a:srgbClr val="FF00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7048500" y="3810000"/>
            <a:ext cx="1600200" cy="527050"/>
          </a:xfrm>
          <a:prstGeom prst="rect">
            <a:avLst/>
          </a:prstGeom>
          <a:solidFill>
            <a:srgbClr val="FF00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8648700" y="4343400"/>
            <a:ext cx="1600200" cy="527050"/>
          </a:xfrm>
          <a:prstGeom prst="rect">
            <a:avLst/>
          </a:prstGeom>
          <a:solidFill>
            <a:srgbClr val="FF00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6134101" y="1828800"/>
            <a:ext cx="147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b="1">
                <a:latin typeface="Arial" charset="0"/>
              </a:rPr>
              <a:t>Cousin 1</a:t>
            </a:r>
          </a:p>
        </p:txBody>
      </p:sp>
      <p:sp>
        <p:nvSpPr>
          <p:cNvPr id="69669" name="Rectangle 37"/>
          <p:cNvSpPr>
            <a:spLocks noChangeArrowheads="1"/>
          </p:cNvSpPr>
          <p:nvPr/>
        </p:nvSpPr>
        <p:spPr bwMode="auto">
          <a:xfrm>
            <a:off x="7048500" y="27432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Rectangle 38"/>
          <p:cNvSpPr>
            <a:spLocks noChangeArrowheads="1"/>
          </p:cNvSpPr>
          <p:nvPr/>
        </p:nvSpPr>
        <p:spPr bwMode="auto">
          <a:xfrm>
            <a:off x="8648700" y="27432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Rectangle 39"/>
          <p:cNvSpPr>
            <a:spLocks noChangeArrowheads="1"/>
          </p:cNvSpPr>
          <p:nvPr/>
        </p:nvSpPr>
        <p:spPr bwMode="auto">
          <a:xfrm>
            <a:off x="7048500" y="32766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Rectangle 40"/>
          <p:cNvSpPr>
            <a:spLocks noChangeArrowheads="1"/>
          </p:cNvSpPr>
          <p:nvPr/>
        </p:nvSpPr>
        <p:spPr bwMode="auto">
          <a:xfrm>
            <a:off x="8648700" y="32766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8648700" y="38100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7048500" y="43434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Rectangle 43"/>
          <p:cNvSpPr>
            <a:spLocks noChangeArrowheads="1"/>
          </p:cNvSpPr>
          <p:nvPr/>
        </p:nvSpPr>
        <p:spPr bwMode="auto">
          <a:xfrm>
            <a:off x="5448300" y="38100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Rectangle 44"/>
          <p:cNvSpPr>
            <a:spLocks noChangeArrowheads="1"/>
          </p:cNvSpPr>
          <p:nvPr/>
        </p:nvSpPr>
        <p:spPr bwMode="auto">
          <a:xfrm>
            <a:off x="3848100" y="38100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3848100" y="32766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Rectangle 46"/>
          <p:cNvSpPr>
            <a:spLocks noChangeArrowheads="1"/>
          </p:cNvSpPr>
          <p:nvPr/>
        </p:nvSpPr>
        <p:spPr bwMode="auto">
          <a:xfrm>
            <a:off x="3848100" y="43434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5448300" y="4343400"/>
            <a:ext cx="1600200" cy="527050"/>
          </a:xfrm>
          <a:prstGeom prst="rect">
            <a:avLst/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2552700" y="304800"/>
            <a:ext cx="7239000" cy="685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charset="0"/>
              </a:defRPr>
            </a:lvl1pPr>
            <a:lvl2pPr>
              <a:defRPr sz="3600">
                <a:solidFill>
                  <a:schemeClr val="tx1"/>
                </a:solidFill>
                <a:latin typeface="Tahoma" charset="0"/>
              </a:defRPr>
            </a:lvl2pPr>
            <a:lvl3pPr>
              <a:defRPr sz="3600">
                <a:solidFill>
                  <a:schemeClr val="tx1"/>
                </a:solidFill>
                <a:latin typeface="Tahoma" charset="0"/>
              </a:defRPr>
            </a:lvl3pPr>
            <a:lvl4pPr>
              <a:defRPr sz="3600">
                <a:solidFill>
                  <a:schemeClr val="tx1"/>
                </a:solidFill>
                <a:latin typeface="Tahoma" charset="0"/>
              </a:defRPr>
            </a:lvl4pPr>
            <a:lvl5pPr>
              <a:defRPr sz="3600">
                <a:solidFill>
                  <a:schemeClr val="tx1"/>
                </a:solidFill>
                <a:latin typeface="Tahoma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3200"/>
              <a:t>IDENTITY BY DESCENT: Cousins</a:t>
            </a:r>
          </a:p>
        </p:txBody>
      </p:sp>
    </p:spTree>
    <p:extLst>
      <p:ext uri="{BB962C8B-B14F-4D97-AF65-F5344CB8AC3E}">
        <p14:creationId xmlns:p14="http://schemas.microsoft.com/office/powerpoint/2010/main" val="806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cousins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252140-2A46-A14D-BAD3-7D2B356CCCF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05275" y="3276600"/>
            <a:ext cx="566738" cy="5032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19700" y="3276600"/>
            <a:ext cx="566738" cy="503238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705350" y="4572000"/>
            <a:ext cx="566738" cy="503238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048625" y="3276600"/>
            <a:ext cx="566738" cy="503238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91150" y="1981200"/>
            <a:ext cx="566738" cy="503238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77025" y="1981200"/>
            <a:ext cx="566738" cy="5032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8475" y="3276600"/>
            <a:ext cx="566738" cy="5032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33900" y="1981200"/>
            <a:ext cx="1028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AB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915026" y="3200400"/>
            <a:ext cx="771525" cy="108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AD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BC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BD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77100" y="1981200"/>
            <a:ext cx="1028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CD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448550" y="4572000"/>
            <a:ext cx="566738" cy="503238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619625" y="5029200"/>
            <a:ext cx="5143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ABCD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362825" y="5029200"/>
            <a:ext cx="5143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ABCD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095626" y="1752600"/>
            <a:ext cx="771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991225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581275" y="23622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476875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10565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476876" y="289560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2484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705350" y="35052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448550" y="3505200"/>
            <a:ext cx="61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962525" y="3505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7705725" y="3505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39404" y="4509294"/>
            <a:ext cx="60579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32533" y="4509294"/>
            <a:ext cx="60579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3699986" y="5966618"/>
            <a:ext cx="566738" cy="503238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8043862" y="5865812"/>
            <a:ext cx="566738" cy="503238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>
            <a:off x="3983355" y="487743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8305800" y="4823619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" name="Straight Connector 36"/>
          <p:cNvCxnSpPr>
            <a:stCxn id="30" idx="3"/>
            <a:endCxn id="7" idx="2"/>
          </p:cNvCxnSpPr>
          <p:nvPr/>
        </p:nvCxnSpPr>
        <p:spPr>
          <a:xfrm>
            <a:off x="3445194" y="4823619"/>
            <a:ext cx="1260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6"/>
            <a:endCxn id="31" idx="1"/>
          </p:cNvCxnSpPr>
          <p:nvPr/>
        </p:nvCxnSpPr>
        <p:spPr>
          <a:xfrm>
            <a:off x="8015288" y="4823619"/>
            <a:ext cx="817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sibs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5920" y="2080260"/>
            <a:ext cx="60579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17620" y="1920240"/>
            <a:ext cx="822960" cy="788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64630" y="2080260"/>
            <a:ext cx="60579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94935" y="3573780"/>
            <a:ext cx="60579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0820" y="3573780"/>
            <a:ext cx="60579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3"/>
          </p:cNvCxnSpPr>
          <p:nvPr/>
        </p:nvCxnSpPr>
        <p:spPr>
          <a:xfrm>
            <a:off x="2251710" y="2394585"/>
            <a:ext cx="156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40580" y="2394585"/>
            <a:ext cx="19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3053715" y="2394585"/>
            <a:ext cx="0" cy="117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63540" y="2394585"/>
            <a:ext cx="0" cy="117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5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Macintosh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Office Theme</vt:lpstr>
      <vt:lpstr>Other relationship types</vt:lpstr>
      <vt:lpstr>IDENTITY BY DESCENT (IBD) First Cousins</vt:lpstr>
      <vt:lpstr>PowerPoint Presentation</vt:lpstr>
      <vt:lpstr>Second cousins</vt:lpstr>
      <vt:lpstr>Half sibs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relationship types</dc:title>
  <dc:creator>Arpana</dc:creator>
  <cp:lastModifiedBy>Microsoft Office User</cp:lastModifiedBy>
  <cp:revision>3</cp:revision>
  <dcterms:created xsi:type="dcterms:W3CDTF">2016-09-21T16:15:41Z</dcterms:created>
  <dcterms:modified xsi:type="dcterms:W3CDTF">2016-09-21T16:42:59Z</dcterms:modified>
</cp:coreProperties>
</file>