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C8475-76FA-A9A1-1A50-B1D9F2D2A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ED91F-D8A6-A554-99BC-B6F9F5AFC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FDCEC-FBD5-6E18-17FC-3BA25A5C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A821-7378-4DB5-9635-19199DCD8802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6FC15-36DF-B68E-0217-9AB8C70D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8A7F8-61C0-49AE-0B61-E01440D2E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E0A-CAB1-4316-8325-7C67B7904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94E3-D992-6F34-A44B-50CBE20F2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F8139-3F43-746F-9FFB-85E267B89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C239E-957A-ABAA-5FBB-675439539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A821-7378-4DB5-9635-19199DCD8802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F2C9E-76D5-F0B4-5298-D6382098F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8AE77-E0E4-284A-864C-4701A69B1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E0A-CAB1-4316-8325-7C67B7904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9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0FE4F1-22F8-1FB3-9BF7-F5890E311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B0FAB-61B4-DC27-FA3F-F6E04871D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90874-BFD2-AA78-F991-285B9F074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A821-7378-4DB5-9635-19199DCD8802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DFC35-7CA4-2FC2-E9F4-99B4C9C39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F017D-D7BB-D1A6-4193-4CE0E6768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E0A-CAB1-4316-8325-7C67B7904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9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4473-5CD0-4466-C011-A2184A19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CBF33-6A84-B898-3968-57709A5B3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BB079-6848-1EB9-A03F-9CA5C8357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A821-7378-4DB5-9635-19199DCD8802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5A8B8-DEB0-4BB4-72FC-F3A234DA0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4498-18B9-C57E-8525-376421E2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E0A-CAB1-4316-8325-7C67B7904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2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F520-2CC6-831C-81A4-3AE39F20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998F7-AFEA-4989-4C29-BFB3EDE53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B8FC0-82E1-ECC1-C33D-E445C1146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A821-7378-4DB5-9635-19199DCD8802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1CDDE-92A1-A3E3-96AF-270EF03E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8D3FE-6C02-BC77-683C-F66DEFE87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E0A-CAB1-4316-8325-7C67B7904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9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4FCE-5654-291B-28C2-6B02FEEAB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99217-E498-192B-D8A9-C1E6D9628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C0A66-0040-98AA-9D88-17BB423B5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1ABF9-E91E-75D8-7D72-0DCB15BF8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A821-7378-4DB5-9635-19199DCD8802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13E9D-F758-6438-B6ED-E86C5120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EEE8E-6B8D-3630-AB8E-0DE64D4C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E0A-CAB1-4316-8325-7C67B7904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2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80B7-CE1E-DC24-F800-7DD3EA380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6B1E8-EB55-5995-285A-8FAF3941B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F980E-B5AD-ACBA-B509-7AD629D50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0CBD20-7234-934C-4B9C-B7FE03604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07B012-4664-459F-74AB-A4DB2AE3F8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6DBF93-1961-D603-AA08-1D5A8C42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A821-7378-4DB5-9635-19199DCD8802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42A833-4D57-AEFF-2745-4BD6C5A68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FE51CC-3D22-4BB4-35D5-A162407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E0A-CAB1-4316-8325-7C67B7904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7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964D-7A34-71F7-C56A-DBC91C84B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0C2BB6-DBE1-7C73-E65A-CC55EEB2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A821-7378-4DB5-9635-19199DCD8802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EC59A-D4CC-C81C-1801-43A988506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66478-C68F-987F-08DC-985564F99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E0A-CAB1-4316-8325-7C67B7904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79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DE4F8B-31F7-2C9D-C727-3699B1809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A821-7378-4DB5-9635-19199DCD8802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08A64-5CA7-E706-700C-D1D52FEA1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428D1-9BBF-7780-9630-309BC72E8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E0A-CAB1-4316-8325-7C67B7904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0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A984-1CA2-2BA7-2E52-5188E9D80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3823D-8B77-A7B5-DD20-EF918CA63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47E9C-5081-73A3-7107-9F6D4751F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C2E6F-DF8F-DD97-1DB9-E7324BBC5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A821-7378-4DB5-9635-19199DCD8802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C5907-A9F9-EBA7-41DC-38260D710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54271-1113-C512-6EDA-649606EF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E0A-CAB1-4316-8325-7C67B7904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7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9C93-A393-DE92-09BB-D44759A11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363DC1-A4D0-8973-432A-F811359AE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13831-0163-D443-3CCC-27C0BAF6A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B2CBD-A006-E6FC-B82E-30CC4F93E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A821-7378-4DB5-9635-19199DCD8802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E88CB-7FDE-651A-1D05-7A1A9ADC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084F7-7091-609B-4A00-4E68AF00A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9E0A-CAB1-4316-8325-7C67B7904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9E2A2-F304-B458-B21E-82937407D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FD1DF-6DA1-5764-B279-EEDE54BB2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8C574-7D54-B901-E66E-5C26C58E8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AFA821-7378-4DB5-9635-19199DCD8802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78A3D-4224-650C-B05E-8C09F837D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CC034-9AE9-A645-A932-F4227DB68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7E9E0A-CAB1-4316-8325-7C67B7904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0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BBA636-1F6B-A6F7-ACCB-C1940C791B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953"/>
          <a:stretch/>
        </p:blipFill>
        <p:spPr>
          <a:xfrm>
            <a:off x="977316" y="854469"/>
            <a:ext cx="4966285" cy="27106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16EFE3-C8A1-CE6A-533F-F1E09672B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925" y="3745849"/>
            <a:ext cx="4387164" cy="2928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503D60-796E-9AFB-4A8E-A45C95EFD1A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7974"/>
          <a:stretch/>
        </p:blipFill>
        <p:spPr>
          <a:xfrm>
            <a:off x="6377521" y="994144"/>
            <a:ext cx="4837163" cy="153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4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BBA636-1F6B-A6F7-ACCB-C1940C791B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953"/>
          <a:stretch/>
        </p:blipFill>
        <p:spPr>
          <a:xfrm>
            <a:off x="977316" y="854469"/>
            <a:ext cx="4966285" cy="27106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16EFE3-C8A1-CE6A-533F-F1E09672B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925" y="3745849"/>
            <a:ext cx="4387164" cy="2928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503D60-796E-9AFB-4A8E-A45C95EFD1A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7974"/>
          <a:stretch/>
        </p:blipFill>
        <p:spPr>
          <a:xfrm>
            <a:off x="6377521" y="994144"/>
            <a:ext cx="4837163" cy="153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639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65FAF5-C4F3-BF7B-EDE9-3FA3D0FC4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2" y="742950"/>
            <a:ext cx="921067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4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A047C8-35AD-0D4D-03AC-B2CF9C164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781050"/>
            <a:ext cx="92773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5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5CA7C2-B84B-300C-C290-1E8FBCF11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3" y="0"/>
            <a:ext cx="121129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79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523864-696B-F0EF-5930-759582A7B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4532"/>
            <a:ext cx="12192000" cy="576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070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0D7B97-ECBD-D7C3-9E99-D0AD888AF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494"/>
            <a:ext cx="12192000" cy="591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82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Wendy Montanez-Ortiz</dc:creator>
  <cp:lastModifiedBy>Wendy Montanez-Ortiz</cp:lastModifiedBy>
  <cp:revision>1</cp:revision>
  <dcterms:created xsi:type="dcterms:W3CDTF">2024-10-03T14:24:25Z</dcterms:created>
  <dcterms:modified xsi:type="dcterms:W3CDTF">2024-10-03T19:18:20Z</dcterms:modified>
</cp:coreProperties>
</file>