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65151-995C-46EF-8C96-AD2D5AAC4BCE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04B8A-0251-463C-A261-6E5B4E7D1D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Theory</a:t>
            </a:r>
            <a:r>
              <a:rPr lang="nl-NL" dirty="0"/>
              <a:t> extra:</a:t>
            </a:r>
          </a:p>
          <a:p>
            <a:r>
              <a:rPr lang="nl-NL" dirty="0"/>
              <a:t>https://www.3pillarglobal.com/insights/exploring-the-different-types-of-nosql-databases</a:t>
            </a:r>
          </a:p>
          <a:p>
            <a:r>
              <a:rPr lang="nl-NL" dirty="0"/>
              <a:t>https://www.slideshare.net/slidarko/an-overview-of-data-management-paradigms-relational-document-and-graph-3880059</a:t>
            </a:r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4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EFE4297-99CC-4799-9531-4A223AFE8172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5550194"/>
            <a:ext cx="11578855" cy="92117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38AD5-3043-4D0B-9213-281D708C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99932"/>
            <a:ext cx="8991600" cy="1645920"/>
          </a:xfrm>
        </p:spPr>
        <p:txBody>
          <a:bodyPr/>
          <a:lstStyle/>
          <a:p>
            <a:r>
              <a:rPr lang="nl-NL" dirty="0"/>
              <a:t>IN4331: Web data management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9D7B05-0B27-4239-93EE-53490F85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5732"/>
            <a:ext cx="6801612" cy="1239894"/>
          </a:xfrm>
        </p:spPr>
        <p:txBody>
          <a:bodyPr/>
          <a:lstStyle/>
          <a:p>
            <a:r>
              <a:rPr lang="nl-NL" dirty="0"/>
              <a:t>Development </a:t>
            </a:r>
            <a:r>
              <a:rPr lang="nl-NL" dirty="0" err="1"/>
              <a:t>assignment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25 </a:t>
            </a:r>
            <a:r>
              <a:rPr lang="nl-NL" dirty="0" err="1"/>
              <a:t>by</a:t>
            </a:r>
            <a:r>
              <a:rPr lang="nl-NL" dirty="0"/>
              <a:t>:</a:t>
            </a:r>
          </a:p>
          <a:p>
            <a:r>
              <a:rPr lang="en-GB" dirty="0"/>
              <a:t>Maria </a:t>
            </a:r>
            <a:r>
              <a:rPr lang="en-GB" dirty="0" err="1"/>
              <a:t>Gatou</a:t>
            </a:r>
            <a:r>
              <a:rPr lang="en-GB" dirty="0"/>
              <a:t>            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Papakonstantinopoulos</a:t>
            </a:r>
            <a:br>
              <a:rPr lang="en-GB" dirty="0"/>
            </a:br>
            <a:r>
              <a:rPr lang="en-GB" dirty="0"/>
              <a:t>Konstantinos </a:t>
            </a:r>
            <a:r>
              <a:rPr lang="en-GB" dirty="0" err="1"/>
              <a:t>Touloumis</a:t>
            </a:r>
            <a:r>
              <a:rPr lang="en-GB" dirty="0"/>
              <a:t>           Ingmar Wever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5763A5A-D1EE-4CBB-8EC2-50D5D33FA90D}"/>
              </a:ext>
            </a:extLst>
          </p:cNvPr>
          <p:cNvGrpSpPr>
            <a:grpSpLocks noChangeAspect="1"/>
          </p:cNvGrpSpPr>
          <p:nvPr/>
        </p:nvGrpSpPr>
        <p:grpSpPr>
          <a:xfrm>
            <a:off x="8716733" y="5697705"/>
            <a:ext cx="3283616" cy="647413"/>
            <a:chOff x="5518298" y="1102225"/>
            <a:chExt cx="4633951" cy="913651"/>
          </a:xfrm>
        </p:grpSpPr>
        <p:pic>
          <p:nvPicPr>
            <p:cNvPr id="5" name="Picture 4" descr="Afbeeldingsresultaat voor postgresql">
              <a:extLst>
                <a:ext uri="{FF2B5EF4-FFF2-40B4-BE49-F238E27FC236}">
                  <a16:creationId xmlns:a16="http://schemas.microsoft.com/office/drawing/2014/main" id="{A5E48B73-42FF-4CB9-BB73-945D56A01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fbeeldingsresultaat voor postgresql">
              <a:extLst>
                <a:ext uri="{FF2B5EF4-FFF2-40B4-BE49-F238E27FC236}">
                  <a16:creationId xmlns:a16="http://schemas.microsoft.com/office/drawing/2014/main" id="{D3D60A31-D1CF-4389-A4A4-C0CEF8235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B221083B-A869-48F3-AF92-D0ABB585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 b="17012"/>
          <a:stretch/>
        </p:blipFill>
        <p:spPr bwMode="auto">
          <a:xfrm>
            <a:off x="762247" y="5741067"/>
            <a:ext cx="1932947" cy="6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DDB70E4-DA5F-4B2B-A4CE-C7BE572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12" y="4131210"/>
            <a:ext cx="314784" cy="2097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2BFB09-6441-4D9F-A3F0-21AD2C5A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788" y="4131210"/>
            <a:ext cx="314784" cy="209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AE314CC-0B52-4C88-876C-C8DA8976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432466"/>
            <a:ext cx="314784" cy="2097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1A381A2-4F26-4422-A22A-ABD83FD1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89" y="4432466"/>
            <a:ext cx="313047" cy="208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09962C8-E38C-4301-BBCF-8CCF25C67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3667" y="5626513"/>
            <a:ext cx="2638149" cy="752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36C1DC90-2A1A-4685-BDBA-F4222752ABF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5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AB4AA-02D0-4098-B6C3-02CFC05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34" y="1610611"/>
            <a:ext cx="9720000" cy="1188720"/>
          </a:xfrm>
          <a:solidFill>
            <a:schemeClr val="accent1"/>
          </a:solidFill>
        </p:spPr>
        <p:txBody>
          <a:bodyPr/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dirty="0" err="1">
                <a:solidFill>
                  <a:schemeClr val="tx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EAA63F4-0B66-4DF6-A1B9-4E8CD685A47C}"/>
              </a:ext>
            </a:extLst>
          </p:cNvPr>
          <p:cNvSpPr txBox="1">
            <a:spLocks/>
          </p:cNvSpPr>
          <p:nvPr/>
        </p:nvSpPr>
        <p:spPr bwMode="black">
          <a:xfrm>
            <a:off x="1340234" y="3988051"/>
            <a:ext cx="9720000" cy="1188720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 err="1"/>
              <a:t>Graph-based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096EC86-936B-437B-950B-3EEA73361CDF}"/>
              </a:ext>
            </a:extLst>
          </p:cNvPr>
          <p:cNvSpPr txBox="1">
            <a:spLocks/>
          </p:cNvSpPr>
          <p:nvPr/>
        </p:nvSpPr>
        <p:spPr bwMode="black">
          <a:xfrm>
            <a:off x="1340234" y="2799331"/>
            <a:ext cx="9720000" cy="118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/>
              <a:t>Document-</a:t>
            </a:r>
            <a:r>
              <a:rPr lang="nl-NL" dirty="0" err="1"/>
              <a:t>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B15B1BA-51AA-4B51-A8AB-013951D629BB}"/>
              </a:ext>
            </a:extLst>
          </p:cNvPr>
          <p:cNvSpPr txBox="1">
            <a:spLocks/>
          </p:cNvSpPr>
          <p:nvPr/>
        </p:nvSpPr>
        <p:spPr bwMode="black">
          <a:xfrm>
            <a:off x="1340234" y="5176771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FF49EC9-D21C-42FD-965F-5B59B379DC56}"/>
              </a:ext>
            </a:extLst>
          </p:cNvPr>
          <p:cNvGrpSpPr/>
          <p:nvPr/>
        </p:nvGrpSpPr>
        <p:grpSpPr>
          <a:xfrm>
            <a:off x="6432699" y="1815208"/>
            <a:ext cx="4443386" cy="913651"/>
            <a:chOff x="5518298" y="1102225"/>
            <a:chExt cx="4443386" cy="913651"/>
          </a:xfrm>
        </p:grpSpPr>
        <p:pic>
          <p:nvPicPr>
            <p:cNvPr id="1028" name="Picture 4" descr="Afbeeldingsresultaat voor postgresql">
              <a:extLst>
                <a:ext uri="{FF2B5EF4-FFF2-40B4-BE49-F238E27FC236}">
                  <a16:creationId xmlns:a16="http://schemas.microsoft.com/office/drawing/2014/main" id="{FE98EE3B-E107-4865-9E7F-8DD4D0533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fbeeldingsresultaat voor postgresql">
              <a:extLst>
                <a:ext uri="{FF2B5EF4-FFF2-40B4-BE49-F238E27FC236}">
                  <a16:creationId xmlns:a16="http://schemas.microsoft.com/office/drawing/2014/main" id="{5742E932-BEE5-460D-A22C-5A042266B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r="4841" b="10380"/>
            <a:stretch/>
          </p:blipFill>
          <p:spPr bwMode="auto">
            <a:xfrm>
              <a:off x="6215831" y="1233490"/>
              <a:ext cx="3745853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D9836C7-5311-4C54-A3FA-46EB093FD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17366"/>
          <a:stretch/>
        </p:blipFill>
        <p:spPr bwMode="auto">
          <a:xfrm>
            <a:off x="8004475" y="4189786"/>
            <a:ext cx="2583710" cy="86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D136881-D2BE-49A0-A417-9DCAA755A1B6}"/>
              </a:ext>
            </a:extLst>
          </p:cNvPr>
          <p:cNvSpPr txBox="1">
            <a:spLocks/>
          </p:cNvSpPr>
          <p:nvPr/>
        </p:nvSpPr>
        <p:spPr bwMode="black">
          <a:xfrm>
            <a:off x="1346650" y="425025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EDE1885-2018-41C4-9388-7FCDD22E1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541" y="2913418"/>
            <a:ext cx="3357644" cy="957600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7BB832F6-D7CC-4255-B4D4-E773529B238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6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94E77B4-5C20-456B-9B35-56EB81C8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71052"/>
              </p:ext>
            </p:extLst>
          </p:nvPr>
        </p:nvGraphicFramePr>
        <p:xfrm>
          <a:off x="2403555" y="2456302"/>
          <a:ext cx="104140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C963383-AC42-462A-9A0D-EDE928ACF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39385"/>
              </p:ext>
            </p:extLst>
          </p:nvPr>
        </p:nvGraphicFramePr>
        <p:xfrm>
          <a:off x="3078589" y="3136696"/>
          <a:ext cx="1041400" cy="1133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DC62726-4107-4EC0-B876-91F4ED0F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7226"/>
              </p:ext>
            </p:extLst>
          </p:nvPr>
        </p:nvGraphicFramePr>
        <p:xfrm>
          <a:off x="1795686" y="3268128"/>
          <a:ext cx="1041400" cy="1814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28943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87353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3F5D483-068E-401C-B1CD-63198D62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97973"/>
              </p:ext>
            </p:extLst>
          </p:nvPr>
        </p:nvGraphicFramePr>
        <p:xfrm>
          <a:off x="2605490" y="3948522"/>
          <a:ext cx="124968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116621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pSp>
        <p:nvGrpSpPr>
          <p:cNvPr id="66" name="Groep 65">
            <a:extLst>
              <a:ext uri="{FF2B5EF4-FFF2-40B4-BE49-F238E27FC236}">
                <a16:creationId xmlns:a16="http://schemas.microsoft.com/office/drawing/2014/main" id="{6E79FEF1-9B09-4661-B319-AA27743F9D6C}"/>
              </a:ext>
            </a:extLst>
          </p:cNvPr>
          <p:cNvGrpSpPr/>
          <p:nvPr/>
        </p:nvGrpSpPr>
        <p:grpSpPr>
          <a:xfrm>
            <a:off x="4795023" y="2570269"/>
            <a:ext cx="2789564" cy="3288904"/>
            <a:chOff x="4795023" y="2570269"/>
            <a:chExt cx="2789564" cy="3288904"/>
          </a:xfrm>
        </p:grpSpPr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EADD29D8-232B-46C5-9D39-3912E882370D}"/>
                </a:ext>
              </a:extLst>
            </p:cNvPr>
            <p:cNvSpPr/>
            <p:nvPr/>
          </p:nvSpPr>
          <p:spPr>
            <a:xfrm>
              <a:off x="4795023" y="2570269"/>
              <a:ext cx="1350335" cy="141387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756150A2-8880-4C32-A3E5-AA2BD50AF4D1}"/>
                </a:ext>
              </a:extLst>
            </p:cNvPr>
            <p:cNvSpPr/>
            <p:nvPr/>
          </p:nvSpPr>
          <p:spPr>
            <a:xfrm>
              <a:off x="6422065" y="2590622"/>
              <a:ext cx="1162522" cy="121705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90BFCF2A-20ED-4F74-84C1-D633DAFC4FF8}"/>
                </a:ext>
              </a:extLst>
            </p:cNvPr>
            <p:cNvSpPr/>
            <p:nvPr/>
          </p:nvSpPr>
          <p:spPr>
            <a:xfrm>
              <a:off x="5106089" y="4338674"/>
              <a:ext cx="2186167" cy="15204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900637FB-DDC3-439F-A14E-8FD8D2025318}"/>
                </a:ext>
              </a:extLst>
            </p:cNvPr>
            <p:cNvSpPr/>
            <p:nvPr/>
          </p:nvSpPr>
          <p:spPr>
            <a:xfrm>
              <a:off x="5228557" y="5189346"/>
              <a:ext cx="1071040" cy="5884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12CFFDA5-EFFA-4117-A151-2B5248EE0C83}"/>
                </a:ext>
              </a:extLst>
            </p:cNvPr>
            <p:cNvSpPr/>
            <p:nvPr/>
          </p:nvSpPr>
          <p:spPr>
            <a:xfrm>
              <a:off x="5203133" y="4760804"/>
              <a:ext cx="1071040" cy="39677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55095E85-0970-4252-86F0-0B76312A4A25}"/>
                </a:ext>
              </a:extLst>
            </p:cNvPr>
            <p:cNvSpPr/>
            <p:nvPr/>
          </p:nvSpPr>
          <p:spPr>
            <a:xfrm>
              <a:off x="6422065" y="4757157"/>
              <a:ext cx="808487" cy="10456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CC0C846F-FF7C-4FB9-B546-A581DD416043}"/>
                </a:ext>
              </a:extLst>
            </p:cNvPr>
            <p:cNvSpPr/>
            <p:nvPr/>
          </p:nvSpPr>
          <p:spPr>
            <a:xfrm>
              <a:off x="4874644" y="3060110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2E6D831A-83B0-417A-BE7A-98DF14070B6D}"/>
                </a:ext>
              </a:extLst>
            </p:cNvPr>
            <p:cNvSpPr/>
            <p:nvPr/>
          </p:nvSpPr>
          <p:spPr>
            <a:xfrm>
              <a:off x="4856256" y="3454739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C7C188C-0401-4FE0-BB97-23507A1EF305}"/>
              </a:ext>
            </a:extLst>
          </p:cNvPr>
          <p:cNvGrpSpPr/>
          <p:nvPr/>
        </p:nvGrpSpPr>
        <p:grpSpPr>
          <a:xfrm>
            <a:off x="8035023" y="2643158"/>
            <a:ext cx="2839497" cy="2708532"/>
            <a:chOff x="8018982" y="2326823"/>
            <a:chExt cx="2839497" cy="2708532"/>
          </a:xfrm>
        </p:grpSpPr>
        <p:sp>
          <p:nvSpPr>
            <p:cNvPr id="27" name="Rechthoek: afgeronde hoeken 26">
              <a:extLst>
                <a:ext uri="{FF2B5EF4-FFF2-40B4-BE49-F238E27FC236}">
                  <a16:creationId xmlns:a16="http://schemas.microsoft.com/office/drawing/2014/main" id="{C1744E70-F55A-474E-AD41-8D94DC1C3A6C}"/>
                </a:ext>
              </a:extLst>
            </p:cNvPr>
            <p:cNvSpPr/>
            <p:nvPr/>
          </p:nvSpPr>
          <p:spPr>
            <a:xfrm>
              <a:off x="8941812" y="2410419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Graph</a:t>
              </a:r>
              <a:endParaRPr lang="en-GB" dirty="0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2123CF12-7F74-4432-911E-CC5A4718286E}"/>
                </a:ext>
              </a:extLst>
            </p:cNvPr>
            <p:cNvSpPr/>
            <p:nvPr/>
          </p:nvSpPr>
          <p:spPr>
            <a:xfrm>
              <a:off x="9320406" y="3506854"/>
              <a:ext cx="1538073" cy="3936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Relationship</a:t>
              </a:r>
              <a:endParaRPr lang="en-GB" dirty="0"/>
            </a:p>
          </p:txBody>
        </p:sp>
        <p:sp>
          <p:nvSpPr>
            <p:cNvPr id="29" name="Rechthoek: afgeronde hoeken 28">
              <a:extLst>
                <a:ext uri="{FF2B5EF4-FFF2-40B4-BE49-F238E27FC236}">
                  <a16:creationId xmlns:a16="http://schemas.microsoft.com/office/drawing/2014/main" id="{84D0D3BB-C8BC-4249-9780-F3F5883B67DD}"/>
                </a:ext>
              </a:extLst>
            </p:cNvPr>
            <p:cNvSpPr/>
            <p:nvPr/>
          </p:nvSpPr>
          <p:spPr>
            <a:xfrm>
              <a:off x="8018982" y="3519553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Nodes</a:t>
              </a:r>
              <a:endParaRPr lang="en-GB" dirty="0"/>
            </a:p>
          </p:txBody>
        </p:sp>
        <p:sp>
          <p:nvSpPr>
            <p:cNvPr id="30" name="Rechthoek: afgeronde hoeken 29">
              <a:extLst>
                <a:ext uri="{FF2B5EF4-FFF2-40B4-BE49-F238E27FC236}">
                  <a16:creationId xmlns:a16="http://schemas.microsoft.com/office/drawing/2014/main" id="{8B6A84B2-F7C5-4B80-9309-670FD792C185}"/>
                </a:ext>
              </a:extLst>
            </p:cNvPr>
            <p:cNvSpPr/>
            <p:nvPr/>
          </p:nvSpPr>
          <p:spPr>
            <a:xfrm>
              <a:off x="8616421" y="4536527"/>
              <a:ext cx="1271403" cy="23957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Properties</a:t>
              </a:r>
              <a:endParaRPr lang="en-GB" dirty="0"/>
            </a:p>
          </p:txBody>
        </p:sp>
        <p:cxnSp>
          <p:nvCxnSpPr>
            <p:cNvPr id="32" name="Verbindingslijn: gekromd 31">
              <a:extLst>
                <a:ext uri="{FF2B5EF4-FFF2-40B4-BE49-F238E27FC236}">
                  <a16:creationId xmlns:a16="http://schemas.microsoft.com/office/drawing/2014/main" id="{8A8CE29F-D8A9-46DA-8E7D-4B896F2235BD}"/>
                </a:ext>
              </a:extLst>
            </p:cNvPr>
            <p:cNvCxnSpPr>
              <a:cxnSpLocks/>
              <a:stCxn id="27" idx="1"/>
              <a:endCxn id="29" idx="0"/>
            </p:cNvCxnSpPr>
            <p:nvPr/>
          </p:nvCxnSpPr>
          <p:spPr>
            <a:xfrm rot="10800000" flipV="1">
              <a:off x="8462528" y="2602921"/>
              <a:ext cx="479284" cy="91663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Verbindingslijn: gekromd 33">
              <a:extLst>
                <a:ext uri="{FF2B5EF4-FFF2-40B4-BE49-F238E27FC236}">
                  <a16:creationId xmlns:a16="http://schemas.microsoft.com/office/drawing/2014/main" id="{1B0594D7-5C2A-467C-91A4-9259B4DCAEDD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>
              <a:off x="9828903" y="2602921"/>
              <a:ext cx="260540" cy="90393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8D287E1B-1952-411F-B689-7B0FFF4FCD47}"/>
                </a:ext>
              </a:extLst>
            </p:cNvPr>
            <p:cNvSpPr/>
            <p:nvPr/>
          </p:nvSpPr>
          <p:spPr>
            <a:xfrm rot="5400000">
              <a:off x="8986835" y="3219957"/>
              <a:ext cx="530577" cy="1131614"/>
            </a:xfrm>
            <a:prstGeom prst="arc">
              <a:avLst>
                <a:gd name="adj1" fmla="val 17164326"/>
                <a:gd name="adj2" fmla="val 4718251"/>
              </a:avLst>
            </a:prstGeom>
            <a:ln cap="rnd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Verbindingslijn: gekromd 51">
              <a:extLst>
                <a:ext uri="{FF2B5EF4-FFF2-40B4-BE49-F238E27FC236}">
                  <a16:creationId xmlns:a16="http://schemas.microsoft.com/office/drawing/2014/main" id="{7840177A-7F4B-490D-ACE6-5D2B72FDF16D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rot="16200000" flipH="1">
              <a:off x="8163595" y="4203489"/>
              <a:ext cx="751759" cy="15389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Verbindingslijn: gekromd 55">
              <a:extLst>
                <a:ext uri="{FF2B5EF4-FFF2-40B4-BE49-F238E27FC236}">
                  <a16:creationId xmlns:a16="http://schemas.microsoft.com/office/drawing/2014/main" id="{6CD7DAFA-F113-4093-A867-08149FB178CF}"/>
                </a:ext>
              </a:extLst>
            </p:cNvPr>
            <p:cNvCxnSpPr>
              <a:cxnSpLocks/>
              <a:stCxn id="28" idx="2"/>
              <a:endCxn id="30" idx="3"/>
            </p:cNvCxnSpPr>
            <p:nvPr/>
          </p:nvCxnSpPr>
          <p:spPr>
            <a:xfrm rot="5400000">
              <a:off x="9610740" y="4177613"/>
              <a:ext cx="755788" cy="201619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FEE1CA26-474F-40D3-9EC8-E404DB636826}"/>
                </a:ext>
              </a:extLst>
            </p:cNvPr>
            <p:cNvSpPr txBox="1"/>
            <p:nvPr/>
          </p:nvSpPr>
          <p:spPr>
            <a:xfrm rot="17794494">
              <a:off x="7973981" y="2657614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Records</a:t>
              </a:r>
              <a:endParaRPr lang="en-GB" sz="1400" dirty="0"/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12411826-A0A1-4619-9C38-B95DD587E228}"/>
                </a:ext>
              </a:extLst>
            </p:cNvPr>
            <p:cNvSpPr txBox="1"/>
            <p:nvPr/>
          </p:nvSpPr>
          <p:spPr>
            <a:xfrm rot="4449029">
              <a:off x="9754903" y="2873630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Records</a:t>
              </a:r>
              <a:endParaRPr lang="en-GB" sz="1400" dirty="0"/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F78D0CE-8D58-43DC-8880-E854FD3EB490}"/>
                </a:ext>
              </a:extLst>
            </p:cNvPr>
            <p:cNvSpPr txBox="1"/>
            <p:nvPr/>
          </p:nvSpPr>
          <p:spPr>
            <a:xfrm>
              <a:off x="8865042" y="3992862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err="1"/>
                <a:t>Organize</a:t>
              </a:r>
              <a:endParaRPr lang="en-GB" sz="1400" dirty="0"/>
            </a:p>
          </p:txBody>
        </p:sp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F6BCB676-5272-4D3A-BAF6-786237A64FFB}"/>
                </a:ext>
              </a:extLst>
            </p:cNvPr>
            <p:cNvSpPr txBox="1"/>
            <p:nvPr/>
          </p:nvSpPr>
          <p:spPr>
            <a:xfrm rot="18413141">
              <a:off x="7934536" y="4051428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Have</a:t>
              </a:r>
              <a:endParaRPr lang="en-GB" sz="1400" dirty="0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8C7C39BD-ACB6-436C-BA34-CA443E33DA58}"/>
                </a:ext>
              </a:extLst>
            </p:cNvPr>
            <p:cNvSpPr txBox="1"/>
            <p:nvPr/>
          </p:nvSpPr>
          <p:spPr>
            <a:xfrm rot="3687942">
              <a:off x="9912544" y="4396787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Have</a:t>
              </a:r>
              <a:endParaRPr lang="en-GB" sz="1400" dirty="0"/>
            </a:p>
          </p:txBody>
        </p:sp>
      </p:grp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E8819B9-733C-432B-BFEF-C7A39F6F8061}"/>
              </a:ext>
            </a:extLst>
          </p:cNvPr>
          <p:cNvSpPr txBox="1"/>
          <p:nvPr/>
        </p:nvSpPr>
        <p:spPr>
          <a:xfrm>
            <a:off x="2465626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SQL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2BBCD341-8BA4-446B-9ED4-A53EF6BC056E}"/>
              </a:ext>
            </a:extLst>
          </p:cNvPr>
          <p:cNvSpPr txBox="1"/>
          <p:nvPr/>
        </p:nvSpPr>
        <p:spPr>
          <a:xfrm>
            <a:off x="7377202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NoSQL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tx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CAFCCC08-C4E6-4139-8A8A-99680DEF01A2}"/>
              </a:ext>
            </a:extLst>
          </p:cNvPr>
          <p:cNvGrpSpPr>
            <a:grpSpLocks noChangeAspect="1"/>
          </p:cNvGrpSpPr>
          <p:nvPr/>
        </p:nvGrpSpPr>
        <p:grpSpPr>
          <a:xfrm>
            <a:off x="3842588" y="551269"/>
            <a:ext cx="4736666" cy="933903"/>
            <a:chOff x="5518298" y="1102225"/>
            <a:chExt cx="4633951" cy="913651"/>
          </a:xfrm>
        </p:grpSpPr>
        <p:pic>
          <p:nvPicPr>
            <p:cNvPr id="40" name="Picture 4" descr="Afbeeldingsresultaat voor postgresql">
              <a:extLst>
                <a:ext uri="{FF2B5EF4-FFF2-40B4-BE49-F238E27FC236}">
                  <a16:creationId xmlns:a16="http://schemas.microsoft.com/office/drawing/2014/main" id="{942DD763-56C2-43BC-B11B-1F6D9F9589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Afbeeldingsresultaat voor postgresql">
              <a:extLst>
                <a:ext uri="{FF2B5EF4-FFF2-40B4-BE49-F238E27FC236}">
                  <a16:creationId xmlns:a16="http://schemas.microsoft.com/office/drawing/2014/main" id="{223C8E69-4166-46FC-8984-28ACEF6E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21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2C2900-A788-406C-B238-EBC637DD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504" y="464988"/>
            <a:ext cx="3762833" cy="1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213A4893-6823-4061-8484-9B795577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66" y="423860"/>
            <a:ext cx="2583710" cy="1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1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7EC6233-EAD6-4907-B95C-63F387F34019}"/>
              </a:ext>
            </a:extLst>
          </p:cNvPr>
          <p:cNvCxnSpPr/>
          <p:nvPr/>
        </p:nvCxnSpPr>
        <p:spPr>
          <a:xfrm>
            <a:off x="1355831" y="487481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ruis 21">
            <a:extLst>
              <a:ext uri="{FF2B5EF4-FFF2-40B4-BE49-F238E27FC236}">
                <a16:creationId xmlns:a16="http://schemas.microsoft.com/office/drawing/2014/main" id="{47B77D60-86E3-4431-B6DE-CBC3274BB0A0}"/>
              </a:ext>
            </a:extLst>
          </p:cNvPr>
          <p:cNvSpPr/>
          <p:nvPr/>
        </p:nvSpPr>
        <p:spPr>
          <a:xfrm>
            <a:off x="421494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ruis 45">
            <a:extLst>
              <a:ext uri="{FF2B5EF4-FFF2-40B4-BE49-F238E27FC236}">
                <a16:creationId xmlns:a16="http://schemas.microsoft.com/office/drawing/2014/main" id="{D17C7F33-9CE5-4D0B-A236-2D7A5322FD91}"/>
              </a:ext>
            </a:extLst>
          </p:cNvPr>
          <p:cNvSpPr/>
          <p:nvPr/>
        </p:nvSpPr>
        <p:spPr>
          <a:xfrm>
            <a:off x="11255373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Kruis 46">
            <a:extLst>
              <a:ext uri="{FF2B5EF4-FFF2-40B4-BE49-F238E27FC236}">
                <a16:creationId xmlns:a16="http://schemas.microsoft.com/office/drawing/2014/main" id="{85CB85D6-2C1F-4860-BB65-2A97C86FE3CF}"/>
              </a:ext>
            </a:extLst>
          </p:cNvPr>
          <p:cNvSpPr/>
          <p:nvPr/>
        </p:nvSpPr>
        <p:spPr>
          <a:xfrm>
            <a:off x="421494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Kruis 47">
            <a:extLst>
              <a:ext uri="{FF2B5EF4-FFF2-40B4-BE49-F238E27FC236}">
                <a16:creationId xmlns:a16="http://schemas.microsoft.com/office/drawing/2014/main" id="{AA5E039C-81B5-464E-AD36-97C0AC8CE432}"/>
              </a:ext>
            </a:extLst>
          </p:cNvPr>
          <p:cNvSpPr/>
          <p:nvPr/>
        </p:nvSpPr>
        <p:spPr>
          <a:xfrm>
            <a:off x="11255373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6827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Aangepast 8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16192"/>
      </a:accent1>
      <a:accent2>
        <a:srgbClr val="7FC857"/>
      </a:accent2>
      <a:accent3>
        <a:srgbClr val="68BBF4"/>
      </a:accent3>
      <a:accent4>
        <a:srgbClr val="6DCC9C"/>
      </a:accent4>
      <a:accent5>
        <a:srgbClr val="EC5800"/>
      </a:accent5>
      <a:accent6>
        <a:srgbClr val="D5393D"/>
      </a:accent6>
      <a:hlink>
        <a:srgbClr val="90BB23"/>
      </a:hlink>
      <a:folHlink>
        <a:srgbClr val="EE7008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109</TotalTime>
  <Words>195</Words>
  <Application>Microsoft Office PowerPoint</Application>
  <PresentationFormat>Breedbeeld</PresentationFormat>
  <Paragraphs>66</Paragraphs>
  <Slides>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Pakket</vt:lpstr>
      <vt:lpstr>IN4331: Web data management</vt:lpstr>
      <vt:lpstr>Relational </vt:lpstr>
      <vt:lpstr>PowerPoint-presentatie</vt:lpstr>
      <vt:lpstr> </vt:lpstr>
      <vt:lpstr> </vt:lpstr>
      <vt:lpstr>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26</cp:revision>
  <dcterms:created xsi:type="dcterms:W3CDTF">2017-06-18T21:46:03Z</dcterms:created>
  <dcterms:modified xsi:type="dcterms:W3CDTF">2017-06-18T23:38:35Z</dcterms:modified>
</cp:coreProperties>
</file>