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4"/>
    <p:restoredTop sz="94679"/>
  </p:normalViewPr>
  <p:slideViewPr>
    <p:cSldViewPr snapToGrid="0" snapToObjects="1">
      <p:cViewPr>
        <p:scale>
          <a:sx n="140" d="100"/>
          <a:sy n="140" d="100"/>
        </p:scale>
        <p:origin x="111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19.09.21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samples (</a:t>
            </a:r>
            <a:r>
              <a:rPr lang="en-CH" dirty="0"/>
              <a:t>4’898’430)</a:t>
            </a:r>
            <a:r>
              <a:rPr lang="en-GB" dirty="0"/>
              <a:t> 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95%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E5D41-BFF3-8247-9CCD-0D6DD040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18" y="1503887"/>
            <a:ext cx="2006573" cy="4988988"/>
          </a:xfr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312B0-0868-9948-9967-F12608B97A2E}"/>
              </a:ext>
            </a:extLst>
          </p:cNvPr>
          <p:cNvCxnSpPr>
            <a:cxnSpLocks/>
          </p:cNvCxnSpPr>
          <p:nvPr/>
        </p:nvCxnSpPr>
        <p:spPr>
          <a:xfrm>
            <a:off x="2927073" y="3821791"/>
            <a:ext cx="59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1908452" y="190739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37C0E-3E76-764D-A9F9-21938FAD19FA}"/>
              </a:ext>
            </a:extLst>
          </p:cNvPr>
          <p:cNvCxnSpPr>
            <a:cxnSpLocks/>
          </p:cNvCxnSpPr>
          <p:nvPr/>
        </p:nvCxnSpPr>
        <p:spPr>
          <a:xfrm>
            <a:off x="1898163" y="218505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DF67F-9722-074B-B2AC-A5ECB5781B31}"/>
              </a:ext>
            </a:extLst>
          </p:cNvPr>
          <p:cNvCxnSpPr>
            <a:cxnSpLocks/>
          </p:cNvCxnSpPr>
          <p:nvPr/>
        </p:nvCxnSpPr>
        <p:spPr>
          <a:xfrm>
            <a:off x="2020866" y="2443928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C8D7D-A001-DA49-AA04-AC32DDF81453}"/>
              </a:ext>
            </a:extLst>
          </p:cNvPr>
          <p:cNvCxnSpPr>
            <a:cxnSpLocks/>
          </p:cNvCxnSpPr>
          <p:nvPr/>
        </p:nvCxnSpPr>
        <p:spPr>
          <a:xfrm>
            <a:off x="2242159" y="2727851"/>
            <a:ext cx="127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4EAE0-58BD-1F49-B402-3692CBDEA6E6}"/>
              </a:ext>
            </a:extLst>
          </p:cNvPr>
          <p:cNvCxnSpPr>
            <a:cxnSpLocks/>
          </p:cNvCxnSpPr>
          <p:nvPr/>
        </p:nvCxnSpPr>
        <p:spPr>
          <a:xfrm>
            <a:off x="2020866" y="3028974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3185C-E844-0945-816E-06889F5A6370}"/>
              </a:ext>
            </a:extLst>
          </p:cNvPr>
          <p:cNvCxnSpPr>
            <a:cxnSpLocks/>
          </p:cNvCxnSpPr>
          <p:nvPr/>
        </p:nvCxnSpPr>
        <p:spPr>
          <a:xfrm>
            <a:off x="1862524" y="4961659"/>
            <a:ext cx="16572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57ED-D690-CE42-94B4-3DD4AD57B26A}"/>
              </a:ext>
            </a:extLst>
          </p:cNvPr>
          <p:cNvCxnSpPr>
            <a:cxnSpLocks/>
          </p:cNvCxnSpPr>
          <p:nvPr/>
        </p:nvCxnSpPr>
        <p:spPr>
          <a:xfrm>
            <a:off x="2110793" y="6072300"/>
            <a:ext cx="1430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493C9D-8736-944B-9167-378FBCA8EB82}"/>
              </a:ext>
            </a:extLst>
          </p:cNvPr>
          <p:cNvCxnSpPr>
            <a:cxnSpLocks/>
          </p:cNvCxnSpPr>
          <p:nvPr/>
        </p:nvCxnSpPr>
        <p:spPr>
          <a:xfrm>
            <a:off x="2952609" y="6387538"/>
            <a:ext cx="588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519814" y="1754855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519814" y="2021549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3541011" y="228824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D9741A-5DFD-474E-BA61-AE22C4F3AA99}"/>
              </a:ext>
            </a:extLst>
          </p:cNvPr>
          <p:cNvSpPr txBox="1"/>
          <p:nvPr/>
        </p:nvSpPr>
        <p:spPr>
          <a:xfrm>
            <a:off x="3541011" y="2593197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Main pipeline of the project (preprocessing, training, evaluation…)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EFA51-4B54-5E4A-AC01-85C9A260EA81}"/>
              </a:ext>
            </a:extLst>
          </p:cNvPr>
          <p:cNvSpPr txBox="1"/>
          <p:nvPr/>
        </p:nvSpPr>
        <p:spPr>
          <a:xfrm>
            <a:off x="3541011" y="2868446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R</a:t>
            </a:r>
            <a:r>
              <a:rPr lang="en-GB" sz="1400" dirty="0"/>
              <a:t>e</a:t>
            </a:r>
            <a:r>
              <a:rPr lang="en-CH" sz="1400" dirty="0"/>
              <a:t>ports and images of the final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4853-A007-0D47-AD1D-3756FC7DD547}"/>
              </a:ext>
            </a:extLst>
          </p:cNvPr>
          <p:cNvSpPr txBox="1"/>
          <p:nvPr/>
        </p:nvSpPr>
        <p:spPr>
          <a:xfrm>
            <a:off x="3541011" y="3667902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Python packages which are loaded and used in the pipeline notebook to modularize the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3530722" y="4804820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3541011" y="5918411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src modules using pip install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0DA1-0878-EE49-9599-4A84E3AF75B0}"/>
              </a:ext>
            </a:extLst>
          </p:cNvPr>
          <p:cNvSpPr txBox="1"/>
          <p:nvPr/>
        </p:nvSpPr>
        <p:spPr>
          <a:xfrm>
            <a:off x="3541011" y="6226188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Script to test if the environment meets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29E91E-D24A-1D41-A81A-4013D8099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6" r="654"/>
          <a:stretch/>
        </p:blipFill>
        <p:spPr>
          <a:xfrm>
            <a:off x="922665" y="1491032"/>
            <a:ext cx="3527415" cy="500184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5095581" y="1491032"/>
            <a:ext cx="6667794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Unittest runner is used but we plan to switch to Pytest. </a:t>
            </a:r>
          </a:p>
          <a:p>
            <a:r>
              <a:rPr lang="en-CH" dirty="0"/>
              <a:t>One class of tests per module. </a:t>
            </a:r>
          </a:p>
          <a:p>
            <a:r>
              <a:rPr lang="en-CH" dirty="0"/>
              <a:t>Each class contains many tests aiming to cover 100% of the code. </a:t>
            </a:r>
          </a:p>
        </p:txBody>
      </p:sp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2802-ABF5-6F4C-A280-A0A4B25E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situation: </a:t>
            </a:r>
          </a:p>
          <a:p>
            <a:pPr lvl="1"/>
            <a:r>
              <a:rPr lang="en-GB" dirty="0"/>
              <a:t>The functional part of the project (</a:t>
            </a:r>
            <a:r>
              <a:rPr lang="en-GB" dirty="0" err="1"/>
              <a:t>preprocessing</a:t>
            </a:r>
            <a:r>
              <a:rPr lang="en-GB"/>
              <a:t> and training</a:t>
            </a:r>
            <a:r>
              <a:rPr lang="en-GB" dirty="0"/>
              <a:t>) is finished. </a:t>
            </a:r>
          </a:p>
          <a:p>
            <a:pPr lvl="1"/>
            <a:r>
              <a:rPr lang="en-GB" dirty="0"/>
              <a:t>The testing part is almost done.</a:t>
            </a:r>
          </a:p>
          <a:p>
            <a:r>
              <a:rPr lang="en-GB" dirty="0"/>
              <a:t>Next steps: </a:t>
            </a:r>
          </a:p>
          <a:p>
            <a:pPr lvl="1"/>
            <a:r>
              <a:rPr lang="en-GB" dirty="0"/>
              <a:t>Results analysing. </a:t>
            </a:r>
          </a:p>
          <a:p>
            <a:pPr lvl="1"/>
            <a:r>
              <a:rPr lang="en-GB" dirty="0"/>
              <a:t>Tests improvement with </a:t>
            </a:r>
            <a:r>
              <a:rPr lang="en-GB" dirty="0" err="1"/>
              <a:t>Pytest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CI/CD integration. </a:t>
            </a:r>
          </a:p>
          <a:p>
            <a:pPr lvl="1"/>
            <a:r>
              <a:rPr lang="en-GB" dirty="0"/>
              <a:t>Documentations. </a:t>
            </a:r>
          </a:p>
        </p:txBody>
      </p:sp>
    </p:spTree>
    <p:extLst>
      <p:ext uri="{BB962C8B-B14F-4D97-AF65-F5344CB8AC3E}">
        <p14:creationId xmlns:p14="http://schemas.microsoft.com/office/powerpoint/2010/main" val="284905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339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The hypothesis</vt:lpstr>
      <vt:lpstr>Framework organization</vt:lpstr>
      <vt:lpstr>Project structure</vt:lpstr>
      <vt:lpstr>Unit testing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14</cp:revision>
  <dcterms:created xsi:type="dcterms:W3CDTF">2021-09-06T12:13:53Z</dcterms:created>
  <dcterms:modified xsi:type="dcterms:W3CDTF">2021-09-19T19:34:53Z</dcterms:modified>
</cp:coreProperties>
</file>