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5" r:id="rId6"/>
    <p:sldId id="262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0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41BED-5B3E-461C-B2CD-4B278DFC48C9}" type="datetimeFigureOut">
              <a:rPr lang="fr-CH" smtClean="0"/>
              <a:t>10.10.21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AD02D-9BAB-491B-AA83-14F5FB592CC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561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AD02D-9BAB-491B-AA83-14F5FB592CC5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113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BBE-A035-0E42-A216-0EC826D57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B8AE7-F241-4B46-BF3E-01F51AADE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6256-7EEC-F44E-B958-E2A92E82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79FF-D5AC-A445-AC25-C316E072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0693-320B-224F-9EAD-2CFDF89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EF2C-52F6-174B-A08C-BB8904C9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A4A49-1776-7848-8244-0630EED3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A8C-7327-2841-9ED5-4B3C731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1952-8A78-EF45-A331-6D6ADB1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7E8A-16F6-3441-9B78-8826B095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46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512A4-3F9E-1946-AB64-D62C9653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B049C-252B-FF48-88EC-1BFF9FDD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4A4-63B1-CD4C-BDFB-44539B17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5EE6-C332-864A-8F5E-CF2C400F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92C2-91B2-3A45-B868-A0CAD14A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15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CE9F-0885-6B44-A4C4-A94C9757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7ADA-CAEB-1E41-8FEA-9E98CD86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AFB8-91CD-2F4C-947E-D05EF72F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4C15-E266-2F46-BD7F-D3096FAD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E010-3547-A742-8B0D-5B2503B6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19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0391-B796-AD4D-95BE-6E709C8D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C8C9-237E-5B4C-8BF1-2D063107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1556-8131-1843-9F9A-12E1397F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0775-1A65-F04F-A85F-5B4D484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ADE9-C904-844F-B49B-B1D5D3D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77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53EC-780E-F44F-BB83-32ED1D1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00CC-915A-1941-99F7-E1292996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7BC40-29F3-1748-981C-293914FD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4B835-5CB7-0741-A537-E3414925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BEE4-2D90-5748-9D04-0C11DF35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FCD17-64C4-0F42-891B-6294DBF5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76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E9FC-7ED4-1145-B7B2-BB3E233F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CB1F2-19D0-B146-AD50-EB636A26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53661-4FD5-2145-9DD1-6D2AA0003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6A086-C8F5-8E41-BFB2-6A36F04C3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C805C-9978-BF4C-839A-25FBB7C2A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862B7-CDD7-BD4B-8D59-B2156B5C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10.10.21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B1E6E-4A9B-1C42-AD73-8E10BD88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2E8CE-1B6A-4344-B710-A1CCF30A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43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3547-D442-374B-ACB9-6FC845F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FF34C-0974-C941-9444-0EF05C3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10.10.21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A806-E0E0-5C47-AA71-2E14BB4B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1906C-1796-0C45-A591-FB315575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76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D0320-C976-184D-A448-B6A47770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10.10.21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E722E-C02D-044B-B22D-735BE3B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6ED8-7C0D-874E-82B9-FEDECCB4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07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36E8-D0BA-4F40-9799-C75E06C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AC0C-F7CF-7847-9F2B-A23525A3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0859A-0177-6243-91C7-D1FEDDFB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A09B-9D2D-7941-A9DB-C2C60D7F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D32F4-1A4F-1D45-AB39-D375D2D3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F9F2D-337A-854B-9DED-332F4BF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52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BCAB-9553-EA4C-9484-03DE7490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4FDBD-78AE-834F-AD2E-02AD355D7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B02D-D336-6B4D-B683-B31C2F1E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9A51E-152F-7242-9592-D9E03247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10.10.21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A7379-B52D-F84B-8A52-4F6B5192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A73BA-635D-9E4F-A7B0-0AE54DBA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657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FA36F-8107-BF42-826D-6E96984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AB54-C08F-EC45-B05A-F18E5D1E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D3FF-29C3-384F-A487-3A70F4EF2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1271-6040-2E4F-925C-CA786A662EDA}" type="datetimeFigureOut">
              <a:rPr lang="en-CH" smtClean="0"/>
              <a:t>10.10.21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329C-4FB4-C244-9879-CB668F922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C299-02CD-6949-A1EB-92E43EBF7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74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trikh/project_m0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tas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F4CB-83FB-3442-8EE0-C2F6D3D2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61241"/>
            <a:ext cx="10668000" cy="1197687"/>
          </a:xfrm>
        </p:spPr>
        <p:txBody>
          <a:bodyPr/>
          <a:lstStyle/>
          <a:p>
            <a:r>
              <a:rPr lang="en-CH" b="1" dirty="0"/>
              <a:t>Network Intrusions Detector (NID)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01EC-8573-0846-B7FA-944CD232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847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CH" dirty="0"/>
              <a:t>Project M05</a:t>
            </a:r>
          </a:p>
          <a:p>
            <a:r>
              <a:rPr lang="en-CH" dirty="0"/>
              <a:t>Lucas Devanthery and Gary Folli</a:t>
            </a:r>
          </a:p>
          <a:p>
            <a:r>
              <a:rPr lang="en-CH" dirty="0"/>
              <a:t>Github: </a:t>
            </a:r>
          </a:p>
          <a:p>
            <a:r>
              <a:rPr lang="en-GB" dirty="0">
                <a:hlinkClick r:id="rId2"/>
              </a:rPr>
              <a:t>https://github.com/gatrikh/project_m05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4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Package and deployement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C0ED02-99CF-4ABD-BA82-5A3CD4722998}"/>
              </a:ext>
            </a:extLst>
          </p:cNvPr>
          <p:cNvSpPr txBox="1"/>
          <p:nvPr/>
        </p:nvSpPr>
        <p:spPr>
          <a:xfrm>
            <a:off x="6303266" y="2068494"/>
            <a:ext cx="55409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800" dirty="0"/>
              <a:t>The package (nid) </a:t>
            </a:r>
            <a:r>
              <a:rPr lang="fr-CH" sz="2800" dirty="0" err="1"/>
              <a:t>can</a:t>
            </a:r>
            <a:r>
              <a:rPr lang="fr-CH" sz="2800" dirty="0"/>
              <a:t> </a:t>
            </a:r>
            <a:r>
              <a:rPr lang="fr-CH" sz="2800" dirty="0" err="1"/>
              <a:t>be</a:t>
            </a:r>
            <a:r>
              <a:rPr lang="fr-CH" sz="2800" dirty="0"/>
              <a:t> </a:t>
            </a:r>
            <a:r>
              <a:rPr lang="fr-CH" sz="2800" dirty="0" err="1"/>
              <a:t>installed</a:t>
            </a:r>
            <a:r>
              <a:rPr lang="fr-CH" sz="2800" dirty="0"/>
              <a:t> </a:t>
            </a:r>
            <a:r>
              <a:rPr lang="fr-CH" sz="2800" dirty="0" err="1"/>
              <a:t>simply</a:t>
            </a:r>
            <a:r>
              <a:rPr lang="fr-CH" sz="2800" dirty="0"/>
              <a:t> </a:t>
            </a:r>
            <a:r>
              <a:rPr lang="fr-CH" sz="2800" dirty="0" err="1"/>
              <a:t>with</a:t>
            </a:r>
            <a:r>
              <a:rPr lang="fr-CH" sz="2800" dirty="0"/>
              <a:t> </a:t>
            </a:r>
            <a:r>
              <a:rPr lang="fr-CH" sz="2800" dirty="0" err="1"/>
              <a:t>pip</a:t>
            </a:r>
            <a:r>
              <a:rPr lang="fr-CH" sz="2800" dirty="0"/>
              <a:t> in the </a:t>
            </a:r>
            <a:r>
              <a:rPr lang="fr-CH" sz="2800" dirty="0" err="1"/>
              <a:t>current</a:t>
            </a:r>
            <a:r>
              <a:rPr lang="fr-CH" sz="2800" dirty="0"/>
              <a:t> directory.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800" dirty="0"/>
              <a:t>The </a:t>
            </a:r>
            <a:r>
              <a:rPr lang="fr-CH" sz="2800" dirty="0" err="1"/>
              <a:t>requirements</a:t>
            </a:r>
            <a:r>
              <a:rPr lang="fr-CH" sz="2800" dirty="0"/>
              <a:t> for the package are </a:t>
            </a:r>
            <a:r>
              <a:rPr lang="fr-CH" sz="2800" dirty="0" err="1"/>
              <a:t>directly</a:t>
            </a:r>
            <a:r>
              <a:rPr lang="fr-CH" sz="2800" dirty="0"/>
              <a:t> in the setup file.</a:t>
            </a:r>
            <a:endParaRPr lang="fr-CH" sz="2800" dirty="0">
              <a:solidFill>
                <a:srgbClr val="4D4D4C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800" dirty="0"/>
              <a:t>The </a:t>
            </a:r>
            <a:r>
              <a:rPr lang="fr-CH" sz="2800" dirty="0" err="1"/>
              <a:t>project</a:t>
            </a:r>
            <a:r>
              <a:rPr lang="fr-CH" sz="2800" dirty="0"/>
              <a:t> </a:t>
            </a:r>
            <a:r>
              <a:rPr lang="fr-CH" sz="2800" dirty="0" err="1"/>
              <a:t>can</a:t>
            </a:r>
            <a:r>
              <a:rPr lang="fr-CH" sz="2800" dirty="0"/>
              <a:t> </a:t>
            </a:r>
            <a:r>
              <a:rPr lang="fr-CH" sz="2800" dirty="0" err="1"/>
              <a:t>be</a:t>
            </a:r>
            <a:r>
              <a:rPr lang="fr-CH" sz="2800" dirty="0"/>
              <a:t> </a:t>
            </a:r>
            <a:r>
              <a:rPr lang="fr-CH" sz="2800" dirty="0" err="1"/>
              <a:t>fully</a:t>
            </a:r>
            <a:r>
              <a:rPr lang="fr-CH" sz="2800" dirty="0"/>
              <a:t> </a:t>
            </a:r>
            <a:r>
              <a:rPr lang="fr-CH" sz="2800" dirty="0" err="1"/>
              <a:t>runned</a:t>
            </a:r>
            <a:r>
              <a:rPr lang="fr-CH" sz="2800" dirty="0"/>
              <a:t> in command line </a:t>
            </a:r>
            <a:r>
              <a:rPr lang="fr-CH" sz="2800" dirty="0" err="1"/>
              <a:t>with</a:t>
            </a:r>
            <a:r>
              <a:rPr lang="fr-CH" sz="2800" dirty="0"/>
              <a:t> the </a:t>
            </a:r>
            <a:r>
              <a:rPr lang="fr-CH" sz="2800" dirty="0" err="1"/>
              <a:t>desired</a:t>
            </a:r>
            <a:r>
              <a:rPr lang="fr-CH" sz="2800" dirty="0"/>
              <a:t> arguments.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D3E20E-05F1-4B5E-AE44-EE8747B8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84" y="2217912"/>
            <a:ext cx="5633116" cy="24654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A8C1B0-0821-B24C-8D46-58FAE2F9D5C4}"/>
              </a:ext>
            </a:extLst>
          </p:cNvPr>
          <p:cNvSpPr/>
          <p:nvPr/>
        </p:nvSpPr>
        <p:spPr>
          <a:xfrm>
            <a:off x="321004" y="5084704"/>
            <a:ext cx="5916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800" dirty="0"/>
              <a:t>« </a:t>
            </a:r>
            <a:r>
              <a:rPr lang="fr-CH" sz="2800" i="1" dirty="0"/>
              <a:t>python -m nid -</a:t>
            </a:r>
            <a:r>
              <a:rPr lang="fr-CH" sz="2800" i="1" dirty="0" err="1"/>
              <a:t>path</a:t>
            </a:r>
            <a:r>
              <a:rPr lang="fr-CH" sz="2800" i="1" dirty="0"/>
              <a:t> </a:t>
            </a:r>
            <a:r>
              <a:rPr lang="fr-CH" sz="2800" i="1" dirty="0" err="1"/>
              <a:t>data_file_path</a:t>
            </a:r>
            <a:r>
              <a:rPr lang="fr-CH" sz="2800" i="1" dirty="0"/>
              <a:t> </a:t>
            </a:r>
            <a:r>
              <a:rPr lang="fr-CH" sz="2800" dirty="0"/>
              <a:t> »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89100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Conclusions and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959395" y="3794760"/>
            <a:ext cx="10788468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On a test set </a:t>
            </a:r>
            <a:r>
              <a:rPr lang="fr-CH" dirty="0" err="1"/>
              <a:t>with</a:t>
            </a:r>
            <a:r>
              <a:rPr lang="fr-CH" dirty="0"/>
              <a:t> 20% of the total </a:t>
            </a:r>
            <a:r>
              <a:rPr lang="fr-CH" dirty="0" err="1"/>
              <a:t>samples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achieve</a:t>
            </a:r>
            <a:r>
              <a:rPr lang="fr-CH" dirty="0"/>
              <a:t> a final </a:t>
            </a:r>
            <a:r>
              <a:rPr lang="fr-CH" dirty="0" err="1"/>
              <a:t>accuracy</a:t>
            </a:r>
            <a:r>
              <a:rPr lang="fr-CH" dirty="0"/>
              <a:t> of 0.9999%. </a:t>
            </a:r>
          </a:p>
          <a:p>
            <a:r>
              <a:rPr lang="fr-CH" b="1" dirty="0"/>
              <a:t>The initial </a:t>
            </a:r>
            <a:r>
              <a:rPr lang="fr-CH" b="1" dirty="0" err="1"/>
              <a:t>hypothesis</a:t>
            </a:r>
            <a:r>
              <a:rPr lang="fr-CH" b="1" dirty="0"/>
              <a:t> </a:t>
            </a:r>
            <a:r>
              <a:rPr lang="fr-CH" b="1" dirty="0" err="1"/>
              <a:t>can</a:t>
            </a:r>
            <a:r>
              <a:rPr lang="fr-CH" b="1" dirty="0"/>
              <a:t> </a:t>
            </a:r>
            <a:r>
              <a:rPr lang="fr-CH" b="1" dirty="0" err="1"/>
              <a:t>thus</a:t>
            </a:r>
            <a:r>
              <a:rPr lang="fr-CH" b="1" dirty="0"/>
              <a:t> not </a:t>
            </a:r>
            <a:r>
              <a:rPr lang="fr-CH" b="1" dirty="0" err="1"/>
              <a:t>be</a:t>
            </a:r>
            <a:r>
              <a:rPr lang="fr-CH" b="1" dirty="0"/>
              <a:t> </a:t>
            </a:r>
            <a:r>
              <a:rPr lang="fr-CH" b="1" dirty="0" err="1"/>
              <a:t>rejected</a:t>
            </a:r>
            <a:r>
              <a:rPr lang="fr-CH" b="1" dirty="0"/>
              <a:t>. </a:t>
            </a:r>
            <a:endParaRPr lang="en-CH" b="1" dirty="0"/>
          </a:p>
          <a:p>
            <a:endParaRPr lang="en-CH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54F69D7-401C-7B40-B476-40CFDBF8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06" y="1760356"/>
            <a:ext cx="4814388" cy="14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1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BD4-B398-264E-A636-02CFA2E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BA70-3407-C945-9CD3-B60899BC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H" dirty="0"/>
              <a:t>KDD Cup 1999 dataset.</a:t>
            </a:r>
          </a:p>
          <a:p>
            <a:r>
              <a:rPr lang="en-GB" dirty="0"/>
              <a:t>Used for the Third International Knowledge Discovery and Data Mining Tools Competition in 1999. </a:t>
            </a:r>
          </a:p>
          <a:p>
            <a:r>
              <a:rPr lang="en-GB" dirty="0"/>
              <a:t>The dataset contains approximately </a:t>
            </a:r>
            <a:r>
              <a:rPr lang="fr-CH" dirty="0"/>
              <a:t>5 millions of </a:t>
            </a:r>
            <a:r>
              <a:rPr lang="fr-CH" dirty="0" err="1"/>
              <a:t>samples</a:t>
            </a:r>
            <a:r>
              <a:rPr lang="fr-CH" dirty="0"/>
              <a:t> </a:t>
            </a:r>
            <a:r>
              <a:rPr lang="en-GB" dirty="0"/>
              <a:t>representing network connections. </a:t>
            </a:r>
          </a:p>
          <a:p>
            <a:r>
              <a:rPr lang="en-GB" dirty="0"/>
              <a:t>Each sample is made of 41 features that can be used to predict the correct label. </a:t>
            </a:r>
          </a:p>
          <a:p>
            <a:r>
              <a:rPr lang="en-GB" dirty="0"/>
              <a:t>There are 23 different labels (normal, </a:t>
            </a:r>
            <a:r>
              <a:rPr lang="en-GB" dirty="0" err="1"/>
              <a:t>netptune</a:t>
            </a:r>
            <a:r>
              <a:rPr lang="en-GB" dirty="0"/>
              <a:t> attack, </a:t>
            </a:r>
            <a:r>
              <a:rPr lang="en-GB" dirty="0" err="1"/>
              <a:t>satan</a:t>
            </a:r>
            <a:r>
              <a:rPr lang="en-GB" dirty="0"/>
              <a:t> attack…). </a:t>
            </a:r>
          </a:p>
          <a:p>
            <a:r>
              <a:rPr lang="en-GB" dirty="0"/>
              <a:t>For more information: </a:t>
            </a:r>
            <a:r>
              <a:rPr lang="en-GB" dirty="0">
                <a:hlinkClick r:id="rId2"/>
              </a:rPr>
              <a:t>http://kdd.ics.uci.edu/databases/kddcup99/task.html</a:t>
            </a: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45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BCB-1FC3-D442-BF89-B69D3E20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698C-3A39-EA45-8D8D-7B3220F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4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H" dirty="0"/>
              <a:t>Statements: </a:t>
            </a:r>
          </a:p>
          <a:p>
            <a:r>
              <a:rPr lang="en-CH" dirty="0"/>
              <a:t>In the 23 labels, 1 label is representing a normal connection and 22 a type of network attack. </a:t>
            </a:r>
          </a:p>
          <a:p>
            <a:r>
              <a:rPr lang="en-CH" dirty="0"/>
              <a:t>The normal connections represent 20% of the samples of the whole set. </a:t>
            </a:r>
          </a:p>
          <a:p>
            <a:r>
              <a:rPr lang="en-CH" dirty="0"/>
              <a:t>We believe it is possible to classify those connections using the 41 features available. 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dirty="0"/>
              <a:t>Hypothesis: </a:t>
            </a:r>
            <a:endParaRPr lang="en-CH" b="1" dirty="0"/>
          </a:p>
          <a:p>
            <a:pPr marL="0" indent="0">
              <a:buNone/>
            </a:pPr>
            <a:r>
              <a:rPr lang="en-CH" b="1" dirty="0"/>
              <a:t>“We can achieve a good classification accuracy (&gt; 90% on the test set) in classifying the network connections into the correct labels.” </a:t>
            </a:r>
          </a:p>
        </p:txBody>
      </p:sp>
    </p:spTree>
    <p:extLst>
      <p:ext uri="{BB962C8B-B14F-4D97-AF65-F5344CB8AC3E}">
        <p14:creationId xmlns:p14="http://schemas.microsoft.com/office/powerpoint/2010/main" val="169710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DA4-79F1-5A4A-A8E4-CC5BE4EF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Framework organization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C96291-C05D-0A4D-885A-00C9AA36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49" y="1690688"/>
            <a:ext cx="10096901" cy="49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6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DA4-79F1-5A4A-A8E4-CC5BE4EF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b="1" u="sng" dirty="0"/>
              <a:t>Version control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2B74197-515D-4F4B-ACF5-0022F2C0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276"/>
            <a:ext cx="4625835" cy="25911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5A4D80-8CBC-6E4C-9BDA-F7E737D83576}"/>
              </a:ext>
            </a:extLst>
          </p:cNvPr>
          <p:cNvSpPr txBox="1">
            <a:spLocks/>
          </p:cNvSpPr>
          <p:nvPr/>
        </p:nvSpPr>
        <p:spPr>
          <a:xfrm>
            <a:off x="6156961" y="1690688"/>
            <a:ext cx="5921828" cy="511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Github is used. </a:t>
            </a:r>
          </a:p>
          <a:p>
            <a:r>
              <a:rPr lang="en-CH" dirty="0"/>
              <a:t>Branch are created for all new features. </a:t>
            </a:r>
          </a:p>
          <a:p>
            <a:r>
              <a:rPr lang="en-CH" dirty="0"/>
              <a:t>Once ready and tested, branches are merged into the main branch and deleted. </a:t>
            </a:r>
          </a:p>
        </p:txBody>
      </p:sp>
    </p:spTree>
    <p:extLst>
      <p:ext uri="{BB962C8B-B14F-4D97-AF65-F5344CB8AC3E}">
        <p14:creationId xmlns:p14="http://schemas.microsoft.com/office/powerpoint/2010/main" val="125870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B15D-099A-3745-95E3-A34E1D95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Project structure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70E328F9-15E2-A744-AC9B-5BEA9CC92DA1}"/>
              </a:ext>
            </a:extLst>
          </p:cNvPr>
          <p:cNvSpPr/>
          <p:nvPr/>
        </p:nvSpPr>
        <p:spPr>
          <a:xfrm>
            <a:off x="2524464" y="3237989"/>
            <a:ext cx="402609" cy="1188158"/>
          </a:xfrm>
          <a:prstGeom prst="rightBracke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28C1C-C134-954A-B190-9D23B0F79B38}"/>
              </a:ext>
            </a:extLst>
          </p:cNvPr>
          <p:cNvSpPr txBox="1"/>
          <p:nvPr/>
        </p:nvSpPr>
        <p:spPr>
          <a:xfrm>
            <a:off x="3608590" y="1778927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Data files compressed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20D1A-4E43-A043-B70F-5B35B4752BFF}"/>
              </a:ext>
            </a:extLst>
          </p:cNvPr>
          <p:cNvSpPr txBox="1"/>
          <p:nvPr/>
        </p:nvSpPr>
        <p:spPr>
          <a:xfrm>
            <a:off x="3608591" y="2099910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Documentation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796A0E-260F-2B46-B405-09DFCA7920FE}"/>
              </a:ext>
            </a:extLst>
          </p:cNvPr>
          <p:cNvSpPr txBox="1"/>
          <p:nvPr/>
        </p:nvSpPr>
        <p:spPr>
          <a:xfrm>
            <a:off x="4002650" y="2705053"/>
            <a:ext cx="522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Models in pickle format (to avoid retraining fully the model)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6DC68-9FD4-9C49-B7A5-989E5367F50A}"/>
              </a:ext>
            </a:extLst>
          </p:cNvPr>
          <p:cNvSpPr txBox="1"/>
          <p:nvPr/>
        </p:nvSpPr>
        <p:spPr>
          <a:xfrm>
            <a:off x="4002650" y="3036475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Unit testing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43DDA1-6948-9F4E-8848-429739DB824C}"/>
              </a:ext>
            </a:extLst>
          </p:cNvPr>
          <p:cNvSpPr txBox="1"/>
          <p:nvPr/>
        </p:nvSpPr>
        <p:spPr>
          <a:xfrm>
            <a:off x="4002650" y="6204757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Used to load </a:t>
            </a:r>
            <a:r>
              <a:rPr lang="fr-CH" sz="1400" dirty="0"/>
              <a:t>nid</a:t>
            </a:r>
            <a:r>
              <a:rPr lang="en-CH" sz="1400" dirty="0"/>
              <a:t> </a:t>
            </a:r>
            <a:r>
              <a:rPr lang="fr-CH" sz="1400" dirty="0"/>
              <a:t>package</a:t>
            </a:r>
            <a:r>
              <a:rPr lang="en-CH" sz="1400" dirty="0"/>
              <a:t> using pip install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13F3AB78-0A9F-4B0C-8731-A31D840E2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866" y="1741594"/>
            <a:ext cx="2054184" cy="475128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B9952F-1526-8C4A-BA03-12036D996753}"/>
              </a:ext>
            </a:extLst>
          </p:cNvPr>
          <p:cNvCxnSpPr>
            <a:cxnSpLocks/>
          </p:cNvCxnSpPr>
          <p:nvPr/>
        </p:nvCxnSpPr>
        <p:spPr>
          <a:xfrm>
            <a:off x="2224996" y="1932816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8">
            <a:extLst>
              <a:ext uri="{FF2B5EF4-FFF2-40B4-BE49-F238E27FC236}">
                <a16:creationId xmlns:a16="http://schemas.microsoft.com/office/drawing/2014/main" id="{D23CACC6-A8DD-41DD-8AC5-323A4BF9508D}"/>
              </a:ext>
            </a:extLst>
          </p:cNvPr>
          <p:cNvCxnSpPr>
            <a:cxnSpLocks/>
          </p:cNvCxnSpPr>
          <p:nvPr/>
        </p:nvCxnSpPr>
        <p:spPr>
          <a:xfrm>
            <a:off x="2224996" y="2257633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>
            <a:extLst>
              <a:ext uri="{FF2B5EF4-FFF2-40B4-BE49-F238E27FC236}">
                <a16:creationId xmlns:a16="http://schemas.microsoft.com/office/drawing/2014/main" id="{48A5D8FE-A078-4965-B069-C79C47ED28E8}"/>
              </a:ext>
            </a:extLst>
          </p:cNvPr>
          <p:cNvCxnSpPr>
            <a:cxnSpLocks/>
          </p:cNvCxnSpPr>
          <p:nvPr/>
        </p:nvCxnSpPr>
        <p:spPr>
          <a:xfrm>
            <a:off x="2224996" y="2555733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8">
            <a:extLst>
              <a:ext uri="{FF2B5EF4-FFF2-40B4-BE49-F238E27FC236}">
                <a16:creationId xmlns:a16="http://schemas.microsoft.com/office/drawing/2014/main" id="{C9E8ADF2-1C9A-44B6-949D-A2CB88267554}"/>
              </a:ext>
            </a:extLst>
          </p:cNvPr>
          <p:cNvCxnSpPr>
            <a:cxnSpLocks/>
          </p:cNvCxnSpPr>
          <p:nvPr/>
        </p:nvCxnSpPr>
        <p:spPr>
          <a:xfrm>
            <a:off x="2524464" y="2858942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8">
            <a:extLst>
              <a:ext uri="{FF2B5EF4-FFF2-40B4-BE49-F238E27FC236}">
                <a16:creationId xmlns:a16="http://schemas.microsoft.com/office/drawing/2014/main" id="{6FCA8A3A-7AD5-42AB-B32C-68B999FD916C}"/>
              </a:ext>
            </a:extLst>
          </p:cNvPr>
          <p:cNvCxnSpPr>
            <a:cxnSpLocks/>
          </p:cNvCxnSpPr>
          <p:nvPr/>
        </p:nvCxnSpPr>
        <p:spPr>
          <a:xfrm>
            <a:off x="2524464" y="3190364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8">
            <a:extLst>
              <a:ext uri="{FF2B5EF4-FFF2-40B4-BE49-F238E27FC236}">
                <a16:creationId xmlns:a16="http://schemas.microsoft.com/office/drawing/2014/main" id="{7E83851F-E3DC-4608-8C1F-0AD07E772B42}"/>
              </a:ext>
            </a:extLst>
          </p:cNvPr>
          <p:cNvCxnSpPr>
            <a:cxnSpLocks/>
          </p:cNvCxnSpPr>
          <p:nvPr/>
        </p:nvCxnSpPr>
        <p:spPr>
          <a:xfrm>
            <a:off x="2625232" y="6352294"/>
            <a:ext cx="1294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32">
            <a:extLst>
              <a:ext uri="{FF2B5EF4-FFF2-40B4-BE49-F238E27FC236}">
                <a16:creationId xmlns:a16="http://schemas.microsoft.com/office/drawing/2014/main" id="{1C201FB9-5189-4474-8A52-7CE82C7ED346}"/>
              </a:ext>
            </a:extLst>
          </p:cNvPr>
          <p:cNvSpPr txBox="1"/>
          <p:nvPr/>
        </p:nvSpPr>
        <p:spPr>
          <a:xfrm>
            <a:off x="3608591" y="2403498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The </a:t>
            </a:r>
            <a:r>
              <a:rPr lang="fr-CH" sz="1400" dirty="0" err="1"/>
              <a:t>project’s</a:t>
            </a:r>
            <a:r>
              <a:rPr lang="fr-CH" sz="1400" dirty="0"/>
              <a:t> package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415057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Unit testing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6723017" y="1491032"/>
            <a:ext cx="5040358" cy="511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The Pytest runner is used. </a:t>
            </a:r>
          </a:p>
          <a:p>
            <a:r>
              <a:rPr lang="en-CH" dirty="0"/>
              <a:t>One file per class of tests per module. </a:t>
            </a:r>
          </a:p>
          <a:p>
            <a:r>
              <a:rPr lang="en-CH" dirty="0"/>
              <a:t>100% of code covering. </a:t>
            </a:r>
          </a:p>
        </p:txBody>
      </p:sp>
      <p:pic>
        <p:nvPicPr>
          <p:cNvPr id="6" name="Content Placeholder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DAEC987-1513-7245-AC21-12682C01D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644" y="1491033"/>
            <a:ext cx="5342292" cy="2175276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C5EC86A-54B6-4A03-91BF-67B326D6F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4" y="4066313"/>
            <a:ext cx="5356830" cy="21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6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Continuous integration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6096000" y="1608908"/>
            <a:ext cx="5667375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Docker image created. </a:t>
            </a:r>
          </a:p>
          <a:p>
            <a:r>
              <a:rPr lang="en-CH" dirty="0"/>
              <a:t>An ubuntu virtual machine with python 3.8 is set up with the required dependencies. </a:t>
            </a:r>
          </a:p>
          <a:p>
            <a:r>
              <a:rPr lang="en-CH" dirty="0"/>
              <a:t>The tests are run and if one failed, an email is sent to the project authors. </a:t>
            </a:r>
          </a:p>
          <a:p>
            <a:endParaRPr lang="en-CH" dirty="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87FC9CE-2F33-CC4D-BDBA-04F4A938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6" y="1471749"/>
            <a:ext cx="3486813" cy="48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Documentation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26E11-6A91-1B4E-8646-871310983A02}"/>
              </a:ext>
            </a:extLst>
          </p:cNvPr>
          <p:cNvSpPr txBox="1">
            <a:spLocks/>
          </p:cNvSpPr>
          <p:nvPr/>
        </p:nvSpPr>
        <p:spPr>
          <a:xfrm>
            <a:off x="6684021" y="1710493"/>
            <a:ext cx="5471240" cy="414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Documentation created with Sphinx in HTML format. </a:t>
            </a:r>
          </a:p>
          <a:p>
            <a:r>
              <a:rPr lang="en-CH" dirty="0"/>
              <a:t>README.md file created in Github repository. </a:t>
            </a:r>
          </a:p>
          <a:p>
            <a:endParaRPr lang="en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2FF093-22DF-4E06-98CE-C1BBAFCD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90688"/>
            <a:ext cx="5705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426</Words>
  <Application>Microsoft Macintosh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Network Intrusions Detector (NID)</vt:lpstr>
      <vt:lpstr>The dataset</vt:lpstr>
      <vt:lpstr>The hypothesis</vt:lpstr>
      <vt:lpstr>Framework organization</vt:lpstr>
      <vt:lpstr>Version control</vt:lpstr>
      <vt:lpstr>Project structure</vt:lpstr>
      <vt:lpstr>Unit testing</vt:lpstr>
      <vt:lpstr>Continuous integration</vt:lpstr>
      <vt:lpstr>Documentation</vt:lpstr>
      <vt:lpstr>Package and deployement</vt:lpstr>
      <vt:lpstr>Conclusions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Folli</dc:creator>
  <cp:lastModifiedBy>Gary Folli</cp:lastModifiedBy>
  <cp:revision>21</cp:revision>
  <dcterms:created xsi:type="dcterms:W3CDTF">2021-09-06T12:13:53Z</dcterms:created>
  <dcterms:modified xsi:type="dcterms:W3CDTF">2021-10-10T19:52:27Z</dcterms:modified>
</cp:coreProperties>
</file>