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1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trikh/project_m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  <a:p>
            <a:r>
              <a:rPr lang="en-GB" dirty="0">
                <a:hlinkClick r:id="rId2"/>
              </a:rPr>
              <a:t>https://github.com/gatrikh/project_m05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Package and deployement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5094514" y="1608908"/>
            <a:ext cx="6668861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A file named ”test_environment.py” is executed to check the basic python requirements. </a:t>
            </a:r>
          </a:p>
          <a:p>
            <a:r>
              <a:rPr lang="en-CH" dirty="0"/>
              <a:t>T</a:t>
            </a:r>
            <a:r>
              <a:rPr lang="en-GB" dirty="0"/>
              <a:t>h</a:t>
            </a:r>
            <a:r>
              <a:rPr lang="en-CH" dirty="0"/>
              <a:t>e project and its dependencies are deployed using pip with a requirements.txt file. </a:t>
            </a:r>
          </a:p>
          <a:p>
            <a:r>
              <a:rPr lang="en-CH" dirty="0"/>
              <a:t>The tests must be run to ensure the full project functionalities. </a:t>
            </a:r>
          </a:p>
          <a:p>
            <a:endParaRPr lang="en-CH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2AFF09-5DFB-A447-84DD-B72803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09" y="1525089"/>
            <a:ext cx="3365060" cy="31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0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Conclusions and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959395" y="3794760"/>
            <a:ext cx="10788468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On a test set </a:t>
            </a:r>
            <a:r>
              <a:rPr lang="fr-CH" dirty="0" err="1"/>
              <a:t>with</a:t>
            </a:r>
            <a:r>
              <a:rPr lang="fr-CH" dirty="0"/>
              <a:t> 20% of the total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achieve</a:t>
            </a:r>
            <a:r>
              <a:rPr lang="fr-CH" dirty="0"/>
              <a:t> a final </a:t>
            </a:r>
            <a:r>
              <a:rPr lang="fr-CH" dirty="0" err="1"/>
              <a:t>accuracy</a:t>
            </a:r>
            <a:r>
              <a:rPr lang="fr-CH" dirty="0"/>
              <a:t> of 0.9999%. </a:t>
            </a:r>
          </a:p>
          <a:p>
            <a:r>
              <a:rPr lang="fr-CH" b="1" dirty="0"/>
              <a:t>The initial </a:t>
            </a:r>
            <a:r>
              <a:rPr lang="fr-CH" b="1" dirty="0" err="1"/>
              <a:t>hypothesis</a:t>
            </a:r>
            <a:r>
              <a:rPr lang="fr-CH" b="1" dirty="0"/>
              <a:t> </a:t>
            </a:r>
            <a:r>
              <a:rPr lang="fr-CH" b="1" dirty="0" err="1"/>
              <a:t>is</a:t>
            </a:r>
            <a:r>
              <a:rPr lang="fr-CH" b="1" dirty="0"/>
              <a:t> </a:t>
            </a:r>
            <a:r>
              <a:rPr lang="fr-CH" b="1" dirty="0" err="1"/>
              <a:t>thus</a:t>
            </a:r>
            <a:r>
              <a:rPr lang="fr-CH" b="1" dirty="0"/>
              <a:t> </a:t>
            </a:r>
            <a:r>
              <a:rPr lang="fr-CH" b="1" dirty="0" err="1"/>
              <a:t>verified</a:t>
            </a:r>
            <a:r>
              <a:rPr lang="fr-CH" b="1" dirty="0"/>
              <a:t>. </a:t>
            </a:r>
            <a:endParaRPr lang="en-CH" b="1" dirty="0"/>
          </a:p>
          <a:p>
            <a:endParaRPr lang="en-CH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4F69D7-401C-7B40-B476-40CFDBF8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06" y="1760356"/>
            <a:ext cx="4814388" cy="14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approximately </a:t>
            </a:r>
            <a:r>
              <a:rPr lang="fr-CH" dirty="0"/>
              <a:t>5 millions of </a:t>
            </a:r>
            <a:r>
              <a:rPr lang="fr-CH" dirty="0" err="1"/>
              <a:t>samples</a:t>
            </a:r>
            <a:r>
              <a:rPr lang="fr-CH" dirty="0"/>
              <a:t> </a:t>
            </a:r>
            <a:r>
              <a:rPr lang="en-GB" dirty="0"/>
              <a:t>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attack…).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In the 23 labels, 1 label is representing a normal connection and 22 a type of network attack. </a:t>
            </a:r>
          </a:p>
          <a:p>
            <a:r>
              <a:rPr lang="en-CH" dirty="0"/>
              <a:t>The normal connections represent 20% of the samples of the whole set.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90% on the test set) in classifying the network connections into the correct labels.” 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C96291-C05D-0A4D-885A-00C9AA3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9" y="1690688"/>
            <a:ext cx="10096901" cy="4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b="1" u="sng" dirty="0"/>
              <a:t>Version control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B74197-515D-4F4B-ACF5-0022F2C0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276"/>
            <a:ext cx="4625835" cy="25911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5A4D80-8CBC-6E4C-9BDA-F7E737D83576}"/>
              </a:ext>
            </a:extLst>
          </p:cNvPr>
          <p:cNvSpPr txBox="1">
            <a:spLocks/>
          </p:cNvSpPr>
          <p:nvPr/>
        </p:nvSpPr>
        <p:spPr>
          <a:xfrm>
            <a:off x="6156961" y="1690688"/>
            <a:ext cx="592182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Github is used. </a:t>
            </a:r>
          </a:p>
          <a:p>
            <a:r>
              <a:rPr lang="en-CH" dirty="0"/>
              <a:t>Branch are created for all new features. </a:t>
            </a:r>
          </a:p>
          <a:p>
            <a:r>
              <a:rPr lang="en-CH" dirty="0"/>
              <a:t>Once ready and tested, branches are merged into the main branch and deleted. </a:t>
            </a:r>
          </a:p>
        </p:txBody>
      </p:sp>
    </p:spTree>
    <p:extLst>
      <p:ext uri="{BB962C8B-B14F-4D97-AF65-F5344CB8AC3E}">
        <p14:creationId xmlns:p14="http://schemas.microsoft.com/office/powerpoint/2010/main" val="12587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E5D41-BFF3-8247-9CCD-0D6DD0408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18" y="1503887"/>
            <a:ext cx="2006573" cy="4988988"/>
          </a:xfr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312B0-0868-9948-9967-F12608B97A2E}"/>
              </a:ext>
            </a:extLst>
          </p:cNvPr>
          <p:cNvCxnSpPr>
            <a:cxnSpLocks/>
          </p:cNvCxnSpPr>
          <p:nvPr/>
        </p:nvCxnSpPr>
        <p:spPr>
          <a:xfrm>
            <a:off x="2927073" y="3821791"/>
            <a:ext cx="592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1908452" y="190739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37C0E-3E76-764D-A9F9-21938FAD19FA}"/>
              </a:ext>
            </a:extLst>
          </p:cNvPr>
          <p:cNvCxnSpPr>
            <a:cxnSpLocks/>
          </p:cNvCxnSpPr>
          <p:nvPr/>
        </p:nvCxnSpPr>
        <p:spPr>
          <a:xfrm>
            <a:off x="1898163" y="218505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DF67F-9722-074B-B2AC-A5ECB5781B31}"/>
              </a:ext>
            </a:extLst>
          </p:cNvPr>
          <p:cNvCxnSpPr>
            <a:cxnSpLocks/>
          </p:cNvCxnSpPr>
          <p:nvPr/>
        </p:nvCxnSpPr>
        <p:spPr>
          <a:xfrm>
            <a:off x="2020866" y="2443928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5C8D7D-A001-DA49-AA04-AC32DDF81453}"/>
              </a:ext>
            </a:extLst>
          </p:cNvPr>
          <p:cNvCxnSpPr>
            <a:cxnSpLocks/>
          </p:cNvCxnSpPr>
          <p:nvPr/>
        </p:nvCxnSpPr>
        <p:spPr>
          <a:xfrm>
            <a:off x="2242159" y="2727851"/>
            <a:ext cx="127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4EAE0-58BD-1F49-B402-3692CBDEA6E6}"/>
              </a:ext>
            </a:extLst>
          </p:cNvPr>
          <p:cNvCxnSpPr>
            <a:cxnSpLocks/>
          </p:cNvCxnSpPr>
          <p:nvPr/>
        </p:nvCxnSpPr>
        <p:spPr>
          <a:xfrm>
            <a:off x="2020866" y="3028974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3185C-E844-0945-816E-06889F5A6370}"/>
              </a:ext>
            </a:extLst>
          </p:cNvPr>
          <p:cNvCxnSpPr>
            <a:cxnSpLocks/>
          </p:cNvCxnSpPr>
          <p:nvPr/>
        </p:nvCxnSpPr>
        <p:spPr>
          <a:xfrm>
            <a:off x="1862524" y="4961659"/>
            <a:ext cx="16572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B57ED-D690-CE42-94B4-3DD4AD57B26A}"/>
              </a:ext>
            </a:extLst>
          </p:cNvPr>
          <p:cNvCxnSpPr>
            <a:cxnSpLocks/>
          </p:cNvCxnSpPr>
          <p:nvPr/>
        </p:nvCxnSpPr>
        <p:spPr>
          <a:xfrm>
            <a:off x="2110793" y="6072300"/>
            <a:ext cx="14302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493C9D-8736-944B-9167-378FBCA8EB82}"/>
              </a:ext>
            </a:extLst>
          </p:cNvPr>
          <p:cNvCxnSpPr>
            <a:cxnSpLocks/>
          </p:cNvCxnSpPr>
          <p:nvPr/>
        </p:nvCxnSpPr>
        <p:spPr>
          <a:xfrm>
            <a:off x="2952609" y="6387538"/>
            <a:ext cx="588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519814" y="1754855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519814" y="2021549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3541011" y="2288243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D9741A-5DFD-474E-BA61-AE22C4F3AA99}"/>
              </a:ext>
            </a:extLst>
          </p:cNvPr>
          <p:cNvSpPr txBox="1"/>
          <p:nvPr/>
        </p:nvSpPr>
        <p:spPr>
          <a:xfrm>
            <a:off x="3541011" y="2593197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Main pipeline of the project (preprocessing, training, evaluation…)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EFA51-4B54-5E4A-AC01-85C9A260EA81}"/>
              </a:ext>
            </a:extLst>
          </p:cNvPr>
          <p:cNvSpPr txBox="1"/>
          <p:nvPr/>
        </p:nvSpPr>
        <p:spPr>
          <a:xfrm>
            <a:off x="3541011" y="2868446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R</a:t>
            </a:r>
            <a:r>
              <a:rPr lang="en-GB" sz="1400" dirty="0"/>
              <a:t>e</a:t>
            </a:r>
            <a:r>
              <a:rPr lang="en-CH" sz="1400" dirty="0"/>
              <a:t>ports and images of the final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24853-A007-0D47-AD1D-3756FC7DD547}"/>
              </a:ext>
            </a:extLst>
          </p:cNvPr>
          <p:cNvSpPr txBox="1"/>
          <p:nvPr/>
        </p:nvSpPr>
        <p:spPr>
          <a:xfrm>
            <a:off x="3541011" y="3667902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Python packages which are loaded and used in the pipeline notebook to modularize the 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3530722" y="4804820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3541011" y="5918411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src modules using pip install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B0DA1-0878-EE49-9599-4A84E3AF75B0}"/>
              </a:ext>
            </a:extLst>
          </p:cNvPr>
          <p:cNvSpPr txBox="1"/>
          <p:nvPr/>
        </p:nvSpPr>
        <p:spPr>
          <a:xfrm>
            <a:off x="3541011" y="6226188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Script to test if the environment meets the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723017" y="1491032"/>
            <a:ext cx="504035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Pytest runner is used. </a:t>
            </a:r>
          </a:p>
          <a:p>
            <a:r>
              <a:rPr lang="en-CH" dirty="0"/>
              <a:t>One file per class of tests per module. </a:t>
            </a:r>
          </a:p>
          <a:p>
            <a:r>
              <a:rPr lang="en-CH" dirty="0"/>
              <a:t>100% of code covering. </a:t>
            </a:r>
          </a:p>
        </p:txBody>
      </p:sp>
      <p:pic>
        <p:nvPicPr>
          <p:cNvPr id="6" name="Content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DAEC987-1513-7245-AC21-12682C01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44" y="1491033"/>
            <a:ext cx="5342292" cy="2175276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331D172-1B95-9F4B-94E8-986773C5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4" y="3733903"/>
            <a:ext cx="5342292" cy="2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Continuous integration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096000" y="1608908"/>
            <a:ext cx="5667375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Docker image created. </a:t>
            </a:r>
          </a:p>
          <a:p>
            <a:r>
              <a:rPr lang="en-CH" dirty="0"/>
              <a:t>An ubuntu virtual machine with python 3.8 is set up with the required dependencies. </a:t>
            </a:r>
          </a:p>
          <a:p>
            <a:r>
              <a:rPr lang="en-CH" dirty="0"/>
              <a:t>The tests are run and if one failed, an email is sent to the project authors. </a:t>
            </a:r>
          </a:p>
          <a:p>
            <a:endParaRPr lang="en-CH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87FC9CE-2F33-CC4D-BDBA-04F4A938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1471749"/>
            <a:ext cx="3486813" cy="48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Documentation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5704114" y="1608908"/>
            <a:ext cx="6059261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Documentation created with Sphinx in HTML format. </a:t>
            </a:r>
          </a:p>
          <a:p>
            <a:r>
              <a:rPr lang="en-CH" dirty="0"/>
              <a:t>README.md file created in Github repository. </a:t>
            </a:r>
          </a:p>
          <a:p>
            <a:endParaRPr lang="en-CH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53C1D47-699D-C44A-B58C-23F1F050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394"/>
            <a:ext cx="3971746" cy="49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452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Network Intrusions Detector (NID)</vt:lpstr>
      <vt:lpstr>The dataset</vt:lpstr>
      <vt:lpstr>The hypothesis</vt:lpstr>
      <vt:lpstr>Framework organization</vt:lpstr>
      <vt:lpstr>Version control</vt:lpstr>
      <vt:lpstr>Project structure</vt:lpstr>
      <vt:lpstr>Unit testing</vt:lpstr>
      <vt:lpstr>Continuous integration</vt:lpstr>
      <vt:lpstr>Documentation</vt:lpstr>
      <vt:lpstr>Package and deployement</vt:lpstr>
      <vt:lpstr>Conclusions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Gary Folli</cp:lastModifiedBy>
  <cp:revision>17</cp:revision>
  <dcterms:created xsi:type="dcterms:W3CDTF">2021-09-06T12:13:53Z</dcterms:created>
  <dcterms:modified xsi:type="dcterms:W3CDTF">2021-10-04T06:59:56Z</dcterms:modified>
</cp:coreProperties>
</file>