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57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microsoft.com/office/2016/11/relationships/changesInfo" Target="changesInfos/changesInfo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urang Bhatia" userId="7bdbbb73232cd34e" providerId="LiveId" clId="{859AEF04-0464-3C43-945D-C8726ABAD8B9}"/>
    <pc:docChg chg="custSel addSld modSld sldOrd">
      <pc:chgData name="Gaurang Bhatia" userId="7bdbbb73232cd34e" providerId="LiveId" clId="{859AEF04-0464-3C43-945D-C8726ABAD8B9}" dt="2020-05-10T21:35:13.131" v="775" actId="14100"/>
      <pc:docMkLst>
        <pc:docMk/>
      </pc:docMkLst>
      <pc:sldChg chg="modSp ord">
        <pc:chgData name="Gaurang Bhatia" userId="7bdbbb73232cd34e" providerId="LiveId" clId="{859AEF04-0464-3C43-945D-C8726ABAD8B9}" dt="2020-05-10T18:53:22.519" v="22" actId="20577"/>
        <pc:sldMkLst>
          <pc:docMk/>
          <pc:sldMk cId="2836808295" sldId="258"/>
        </pc:sldMkLst>
        <pc:spChg chg="mod">
          <ac:chgData name="Gaurang Bhatia" userId="7bdbbb73232cd34e" providerId="LiveId" clId="{859AEF04-0464-3C43-945D-C8726ABAD8B9}" dt="2020-05-10T18:53:22.519" v="22" actId="20577"/>
          <ac:spMkLst>
            <pc:docMk/>
            <pc:sldMk cId="2836808295" sldId="258"/>
            <ac:spMk id="3" creationId="{2750EC36-9478-466C-999F-B3268642C991}"/>
          </ac:spMkLst>
        </pc:spChg>
      </pc:sldChg>
      <pc:sldChg chg="addSp modSp new">
        <pc:chgData name="Gaurang Bhatia" userId="7bdbbb73232cd34e" providerId="LiveId" clId="{859AEF04-0464-3C43-945D-C8726ABAD8B9}" dt="2020-05-10T19:30:27.119" v="504" actId="1076"/>
        <pc:sldMkLst>
          <pc:docMk/>
          <pc:sldMk cId="378729238" sldId="261"/>
        </pc:sldMkLst>
        <pc:spChg chg="mod">
          <ac:chgData name="Gaurang Bhatia" userId="7bdbbb73232cd34e" providerId="LiveId" clId="{859AEF04-0464-3C43-945D-C8726ABAD8B9}" dt="2020-05-10T18:53:57.580" v="54" actId="20577"/>
          <ac:spMkLst>
            <pc:docMk/>
            <pc:sldMk cId="378729238" sldId="261"/>
            <ac:spMk id="2" creationId="{148CD776-572C-6040-9593-FF04EFB786B4}"/>
          </ac:spMkLst>
        </pc:spChg>
        <pc:spChg chg="mod">
          <ac:chgData name="Gaurang Bhatia" userId="7bdbbb73232cd34e" providerId="LiveId" clId="{859AEF04-0464-3C43-945D-C8726ABAD8B9}" dt="2020-05-10T19:30:17.628" v="502" actId="20577"/>
          <ac:spMkLst>
            <pc:docMk/>
            <pc:sldMk cId="378729238" sldId="261"/>
            <ac:spMk id="3" creationId="{F413CD4B-163E-4643-9C53-72DC5869C338}"/>
          </ac:spMkLst>
        </pc:spChg>
        <pc:picChg chg="add mod">
          <ac:chgData name="Gaurang Bhatia" userId="7bdbbb73232cd34e" providerId="LiveId" clId="{859AEF04-0464-3C43-945D-C8726ABAD8B9}" dt="2020-05-10T19:30:27.119" v="504" actId="1076"/>
          <ac:picMkLst>
            <pc:docMk/>
            <pc:sldMk cId="378729238" sldId="261"/>
            <ac:picMk id="4" creationId="{B307829C-3F56-6243-852A-70DC67A7616D}"/>
          </ac:picMkLst>
        </pc:picChg>
      </pc:sldChg>
      <pc:sldChg chg="addSp delSp modSp new">
        <pc:chgData name="Gaurang Bhatia" userId="7bdbbb73232cd34e" providerId="LiveId" clId="{859AEF04-0464-3C43-945D-C8726ABAD8B9}" dt="2020-05-10T21:35:13.131" v="775" actId="14100"/>
        <pc:sldMkLst>
          <pc:docMk/>
          <pc:sldMk cId="1876589771" sldId="262"/>
        </pc:sldMkLst>
        <pc:spChg chg="mod">
          <ac:chgData name="Gaurang Bhatia" userId="7bdbbb73232cd34e" providerId="LiveId" clId="{859AEF04-0464-3C43-945D-C8726ABAD8B9}" dt="2020-05-10T19:31:13.920" v="523" actId="20577"/>
          <ac:spMkLst>
            <pc:docMk/>
            <pc:sldMk cId="1876589771" sldId="262"/>
            <ac:spMk id="2" creationId="{B2CCC9E2-18EE-9448-8581-6ACD5D92035A}"/>
          </ac:spMkLst>
        </pc:spChg>
        <pc:spChg chg="mod">
          <ac:chgData name="Gaurang Bhatia" userId="7bdbbb73232cd34e" providerId="LiveId" clId="{859AEF04-0464-3C43-945D-C8726ABAD8B9}" dt="2020-05-10T21:35:01.769" v="774" actId="20577"/>
          <ac:spMkLst>
            <pc:docMk/>
            <pc:sldMk cId="1876589771" sldId="262"/>
            <ac:spMk id="3" creationId="{5B792324-64D6-D14E-9BD1-AB499D19BC54}"/>
          </ac:spMkLst>
        </pc:spChg>
        <pc:picChg chg="add del mod">
          <ac:chgData name="Gaurang Bhatia" userId="7bdbbb73232cd34e" providerId="LiveId" clId="{859AEF04-0464-3C43-945D-C8726ABAD8B9}" dt="2020-05-10T21:14:54.746" v="675" actId="21"/>
          <ac:picMkLst>
            <pc:docMk/>
            <pc:sldMk cId="1876589771" sldId="262"/>
            <ac:picMk id="4" creationId="{CE7043EB-B4A4-5349-A8C3-5F794860F3B8}"/>
          </ac:picMkLst>
        </pc:picChg>
        <pc:picChg chg="add del mod">
          <ac:chgData name="Gaurang Bhatia" userId="7bdbbb73232cd34e" providerId="LiveId" clId="{859AEF04-0464-3C43-945D-C8726ABAD8B9}" dt="2020-05-10T21:15:49.802" v="680" actId="21"/>
          <ac:picMkLst>
            <pc:docMk/>
            <pc:sldMk cId="1876589771" sldId="262"/>
            <ac:picMk id="6" creationId="{8D559642-476D-B74E-98B0-B58550DE993A}"/>
          </ac:picMkLst>
        </pc:picChg>
        <pc:picChg chg="add mod">
          <ac:chgData name="Gaurang Bhatia" userId="7bdbbb73232cd34e" providerId="LiveId" clId="{859AEF04-0464-3C43-945D-C8726ABAD8B9}" dt="2020-05-10T21:35:13.131" v="775" actId="14100"/>
          <ac:picMkLst>
            <pc:docMk/>
            <pc:sldMk cId="1876589771" sldId="262"/>
            <ac:picMk id="8" creationId="{2A1E7AEF-1B48-D24F-B929-550532B95189}"/>
          </ac:picMkLst>
        </pc:picChg>
      </pc:sldChg>
    </pc:docChg>
  </pc:docChgLst>
  <pc:docChgLst>
    <pc:chgData name="Gaurang Bhatia" userId="7bdbbb73232cd34e" providerId="LiveId" clId="{CC0F48B4-F7B9-4A4B-8630-B71B5F262A25}"/>
    <pc:docChg chg="custSel addSld delSld modSld sldOrd">
      <pc:chgData name="Gaurang Bhatia" userId="7bdbbb73232cd34e" providerId="LiveId" clId="{CC0F48B4-F7B9-4A4B-8630-B71B5F262A25}" dt="2020-05-08T19:54:04.131" v="1846" actId="20577"/>
      <pc:docMkLst>
        <pc:docMk/>
      </pc:docMkLst>
      <pc:sldChg chg="modSp">
        <pc:chgData name="Gaurang Bhatia" userId="7bdbbb73232cd34e" providerId="LiveId" clId="{CC0F48B4-F7B9-4A4B-8630-B71B5F262A25}" dt="2020-05-08T19:16:48.555" v="21" actId="20577"/>
        <pc:sldMkLst>
          <pc:docMk/>
          <pc:sldMk cId="1338311457" sldId="256"/>
        </pc:sldMkLst>
        <pc:spChg chg="mod">
          <ac:chgData name="Gaurang Bhatia" userId="7bdbbb73232cd34e" providerId="LiveId" clId="{CC0F48B4-F7B9-4A4B-8630-B71B5F262A25}" dt="2020-05-08T19:16:48.555" v="21" actId="20577"/>
          <ac:spMkLst>
            <pc:docMk/>
            <pc:sldMk cId="1338311457" sldId="256"/>
            <ac:spMk id="2" creationId="{9DDBE254-7AD2-407D-9114-DBB5788C227C}"/>
          </ac:spMkLst>
        </pc:spChg>
      </pc:sldChg>
      <pc:sldChg chg="addSp modSp add">
        <pc:chgData name="Gaurang Bhatia" userId="7bdbbb73232cd34e" providerId="LiveId" clId="{CC0F48B4-F7B9-4A4B-8630-B71B5F262A25}" dt="2020-05-08T19:36:40.050" v="919" actId="20577"/>
        <pc:sldMkLst>
          <pc:docMk/>
          <pc:sldMk cId="3177495740" sldId="257"/>
        </pc:sldMkLst>
        <pc:spChg chg="mod">
          <ac:chgData name="Gaurang Bhatia" userId="7bdbbb73232cd34e" providerId="LiveId" clId="{CC0F48B4-F7B9-4A4B-8630-B71B5F262A25}" dt="2020-05-08T19:18:46.438" v="148" actId="20577"/>
          <ac:spMkLst>
            <pc:docMk/>
            <pc:sldMk cId="3177495740" sldId="257"/>
            <ac:spMk id="2" creationId="{2CBE1540-CDF0-42EB-8FC4-95E76232D77F}"/>
          </ac:spMkLst>
        </pc:spChg>
        <pc:spChg chg="mod">
          <ac:chgData name="Gaurang Bhatia" userId="7bdbbb73232cd34e" providerId="LiveId" clId="{CC0F48B4-F7B9-4A4B-8630-B71B5F262A25}" dt="2020-05-08T19:36:40.050" v="919" actId="20577"/>
          <ac:spMkLst>
            <pc:docMk/>
            <pc:sldMk cId="3177495740" sldId="257"/>
            <ac:spMk id="3" creationId="{8C19A32E-8FEF-4FEC-82E1-612B360529ED}"/>
          </ac:spMkLst>
        </pc:spChg>
        <pc:picChg chg="add mod">
          <ac:chgData name="Gaurang Bhatia" userId="7bdbbb73232cd34e" providerId="LiveId" clId="{CC0F48B4-F7B9-4A4B-8630-B71B5F262A25}" dt="2020-05-08T19:35:00.469" v="729" actId="1076"/>
          <ac:picMkLst>
            <pc:docMk/>
            <pc:sldMk cId="3177495740" sldId="257"/>
            <ac:picMk id="5" creationId="{B277F7D1-A900-44EA-8C90-CE98C66080B2}"/>
          </ac:picMkLst>
        </pc:picChg>
      </pc:sldChg>
      <pc:sldChg chg="add del">
        <pc:chgData name="Gaurang Bhatia" userId="7bdbbb73232cd34e" providerId="LiveId" clId="{CC0F48B4-F7B9-4A4B-8630-B71B5F262A25}" dt="2020-05-08T19:17:27.276" v="23" actId="2696"/>
        <pc:sldMkLst>
          <pc:docMk/>
          <pc:sldMk cId="4000371985" sldId="257"/>
        </pc:sldMkLst>
      </pc:sldChg>
      <pc:sldChg chg="modSp add ord">
        <pc:chgData name="Gaurang Bhatia" userId="7bdbbb73232cd34e" providerId="LiveId" clId="{CC0F48B4-F7B9-4A4B-8630-B71B5F262A25}" dt="2020-05-08T19:34:36.161" v="722" actId="20577"/>
        <pc:sldMkLst>
          <pc:docMk/>
          <pc:sldMk cId="2836808295" sldId="258"/>
        </pc:sldMkLst>
        <pc:spChg chg="mod">
          <ac:chgData name="Gaurang Bhatia" userId="7bdbbb73232cd34e" providerId="LiveId" clId="{CC0F48B4-F7B9-4A4B-8630-B71B5F262A25}" dt="2020-05-08T19:34:36.161" v="722" actId="20577"/>
          <ac:spMkLst>
            <pc:docMk/>
            <pc:sldMk cId="2836808295" sldId="258"/>
            <ac:spMk id="3" creationId="{2750EC36-9478-466C-999F-B3268642C991}"/>
          </ac:spMkLst>
        </pc:spChg>
      </pc:sldChg>
      <pc:sldChg chg="modSp add">
        <pc:chgData name="Gaurang Bhatia" userId="7bdbbb73232cd34e" providerId="LiveId" clId="{CC0F48B4-F7B9-4A4B-8630-B71B5F262A25}" dt="2020-05-08T19:42:11.008" v="1443" actId="20577"/>
        <pc:sldMkLst>
          <pc:docMk/>
          <pc:sldMk cId="2614051917" sldId="259"/>
        </pc:sldMkLst>
        <pc:spChg chg="mod">
          <ac:chgData name="Gaurang Bhatia" userId="7bdbbb73232cd34e" providerId="LiveId" clId="{CC0F48B4-F7B9-4A4B-8630-B71B5F262A25}" dt="2020-05-08T19:39:18.173" v="938" actId="20577"/>
          <ac:spMkLst>
            <pc:docMk/>
            <pc:sldMk cId="2614051917" sldId="259"/>
            <ac:spMk id="2" creationId="{A73171AF-E09E-46B2-9470-C58455D0002C}"/>
          </ac:spMkLst>
        </pc:spChg>
        <pc:spChg chg="mod">
          <ac:chgData name="Gaurang Bhatia" userId="7bdbbb73232cd34e" providerId="LiveId" clId="{CC0F48B4-F7B9-4A4B-8630-B71B5F262A25}" dt="2020-05-08T19:42:11.008" v="1443" actId="20577"/>
          <ac:spMkLst>
            <pc:docMk/>
            <pc:sldMk cId="2614051917" sldId="259"/>
            <ac:spMk id="3" creationId="{5F0CD40E-9CB4-43A7-92E3-37D1AC965967}"/>
          </ac:spMkLst>
        </pc:spChg>
      </pc:sldChg>
      <pc:sldChg chg="addSp delSp modSp add">
        <pc:chgData name="Gaurang Bhatia" userId="7bdbbb73232cd34e" providerId="LiveId" clId="{CC0F48B4-F7B9-4A4B-8630-B71B5F262A25}" dt="2020-05-08T19:54:04.131" v="1846" actId="20577"/>
        <pc:sldMkLst>
          <pc:docMk/>
          <pc:sldMk cId="896799084" sldId="260"/>
        </pc:sldMkLst>
        <pc:spChg chg="mod">
          <ac:chgData name="Gaurang Bhatia" userId="7bdbbb73232cd34e" providerId="LiveId" clId="{CC0F48B4-F7B9-4A4B-8630-B71B5F262A25}" dt="2020-05-08T19:42:56.931" v="1458" actId="20577"/>
          <ac:spMkLst>
            <pc:docMk/>
            <pc:sldMk cId="896799084" sldId="260"/>
            <ac:spMk id="2" creationId="{97909827-50ED-421F-AF6A-399642024A6A}"/>
          </ac:spMkLst>
        </pc:spChg>
        <pc:spChg chg="mod">
          <ac:chgData name="Gaurang Bhatia" userId="7bdbbb73232cd34e" providerId="LiveId" clId="{CC0F48B4-F7B9-4A4B-8630-B71B5F262A25}" dt="2020-05-08T19:54:04.131" v="1846" actId="20577"/>
          <ac:spMkLst>
            <pc:docMk/>
            <pc:sldMk cId="896799084" sldId="260"/>
            <ac:spMk id="3" creationId="{13F7A7CC-C7FE-41EB-B887-7B14DDA0695B}"/>
          </ac:spMkLst>
        </pc:spChg>
        <pc:picChg chg="add del mod">
          <ac:chgData name="Gaurang Bhatia" userId="7bdbbb73232cd34e" providerId="LiveId" clId="{CC0F48B4-F7B9-4A4B-8630-B71B5F262A25}" dt="2020-05-08T19:49:36.504" v="1664" actId="478"/>
          <ac:picMkLst>
            <pc:docMk/>
            <pc:sldMk cId="896799084" sldId="260"/>
            <ac:picMk id="5" creationId="{830049B5-972E-4220-A033-C2273CD246B6}"/>
          </ac:picMkLst>
        </pc:picChg>
        <pc:picChg chg="add mod">
          <ac:chgData name="Gaurang Bhatia" userId="7bdbbb73232cd34e" providerId="LiveId" clId="{CC0F48B4-F7B9-4A4B-8630-B71B5F262A25}" dt="2020-05-08T19:53:53.824" v="1804" actId="14100"/>
          <ac:picMkLst>
            <pc:docMk/>
            <pc:sldMk cId="896799084" sldId="260"/>
            <ac:picMk id="7" creationId="{BF75E6B1-5C36-44EA-A9AE-F062C1BA30F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9EF2-E98F-4233-A45B-9D7E9277F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97846D-536E-48F9-89C6-35BA54981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88C3C-8C1C-4450-A7B3-2CA670FD4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7D7A-23E3-40F1-A159-7898D9412823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6C224-924B-47A9-A9F6-8AF86C70D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61CF7-7528-4D9B-9EEE-FB3ADA384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E0E45-867C-4513-8D54-8D098C158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80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65584-1F6F-47FC-8983-0E7ED0D1A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E6ADFE-5539-47D0-A446-DF8362EFE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806B0-62B3-4E40-9E36-93737D1F6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7D7A-23E3-40F1-A159-7898D9412823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EF42A-0ADB-41C8-919B-5AF4F94F3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15025-F2B8-47D5-B166-C6AB40944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E0E45-867C-4513-8D54-8D098C158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697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3BA378-EF18-4606-A72F-E02541CA63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F45A8-4666-4D70-8EF8-54140A722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F3BE4-A6F0-471C-9D0A-B0BBA4461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7D7A-23E3-40F1-A159-7898D9412823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F41EC-A4BD-46F5-ACE3-0FF938D4A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E70FC-3203-450F-A5A6-3A912655D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E0E45-867C-4513-8D54-8D098C158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55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B72B4-F810-4891-8BF7-5020803C9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457A0-3FCA-44A1-A37C-2BE9B77C7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642C5-5626-4D18-8896-AF75440A4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7D7A-23E3-40F1-A159-7898D9412823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C6872-D310-410D-A521-7D0DA576A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287D1-92A2-4C0A-B545-8B2BACBBC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E0E45-867C-4513-8D54-8D098C158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15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C6BE9-A8FA-45CB-B6C4-AE0BE5CA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4FE5E-F944-4314-86D1-6AFAF6BEC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1CBAE-3B4E-4B35-BE1D-5DBEB20B0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7D7A-23E3-40F1-A159-7898D9412823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7849F-DB5E-4262-9E2B-AFD98B385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AC9CF-B3BE-4269-B445-66029A033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E0E45-867C-4513-8D54-8D098C158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811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E4D7-FFD7-415E-A151-89ACF85D7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90D54-BCC9-474B-BC31-79EDEC105D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9E24B-82F2-425F-A075-4D756D35E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6CE57-0579-4BC1-A5F3-7F11ABCCD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7D7A-23E3-40F1-A159-7898D9412823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CE236-35BF-44A1-8CDC-9E759737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75B60-BF27-4949-BD85-7D6310CE7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E0E45-867C-4513-8D54-8D098C158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44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E12F7-7BE3-436D-90EB-F7A1E509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D7DE6-0215-4AC2-9FC7-5A96ADFF7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D76F70-D089-4C41-9B9D-4D0922DD8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62833F-DF33-4228-9AE1-C8ACEA3A80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162FC7-65FC-4CB6-B761-BE597262DD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637D9C-376F-41BB-B930-8663A999F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7D7A-23E3-40F1-A159-7898D9412823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4A4026-2B49-45F0-B3AF-66355E882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37A195-F2DF-4597-B67D-C5925B07A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E0E45-867C-4513-8D54-8D098C158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542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10DEF-8F85-4ABF-AFB7-223EBD24E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DFDF33-C484-461E-9286-E813FF690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7D7A-23E3-40F1-A159-7898D9412823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A7E6AA-E404-43AB-BDDC-B87AEF977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6C91C8-686D-4CFD-9033-899E2BCB7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E0E45-867C-4513-8D54-8D098C158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62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FEB8BF-D430-47DF-A2FE-C4E0C66DE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7D7A-23E3-40F1-A159-7898D9412823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A24325-09AE-4CFA-8592-CF3ADF15F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3211B5-4E13-4164-BB37-089F06780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E0E45-867C-4513-8D54-8D098C158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995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D6FDF-0AA0-472D-ADE6-D0834DE08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B700E-7D1B-471B-A655-F285C60DD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AEC72E-D92C-4374-B4D8-8229870B1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00DBA-4424-479E-B8AE-626F46AD3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7D7A-23E3-40F1-A159-7898D9412823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E30D3-B44E-462D-BFFC-D88FB79F4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727F0-91BA-4D99-AEEE-BBF5F2E6D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E0E45-867C-4513-8D54-8D098C158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651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52126-805E-4073-9CD9-5AFBA6D9B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CF3219-0A08-4772-9D35-8AF3349715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D7AE75-A1C5-4A44-BC0C-B421C37A4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8EE1D-8420-4AEB-A7EB-459C99FD0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7D7A-23E3-40F1-A159-7898D9412823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6693C-DBF1-454B-9F53-C765FB6A6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DC4AF-4EE5-4EF4-92FA-C67FE3255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E0E45-867C-4513-8D54-8D098C158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062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F5AFF3-4CE7-42E6-B881-A36B3046C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AC334-8B29-4EB1-87DD-5E25BC7AF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B6375-F56F-4C13-9F23-AB10606F32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77D7A-23E3-40F1-A159-7898D9412823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47B30-6335-4E82-A8C9-B2A253A88E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68154-E082-4319-BAC6-8F197C061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E0E45-867C-4513-8D54-8D098C158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768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BE254-7AD2-407D-9114-DBB5788C22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Data Story </a:t>
            </a:r>
            <a:r>
              <a:rPr lang="en-IN" dirty="0" err="1"/>
              <a:t>AirBnb</a:t>
            </a:r>
            <a:r>
              <a:rPr lang="en-IN" dirty="0"/>
              <a:t>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0BF00-E519-49E2-98CB-3BED9242FA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831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171AF-E09E-46B2-9470-C58455D0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D40E-9CB4-43A7-92E3-37D1AC965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There are 75111 instances(rows) of the Train dataset and 25,458 rows of the Test Dataset</a:t>
            </a:r>
          </a:p>
          <a:p>
            <a:r>
              <a:rPr lang="en-IN" dirty="0"/>
              <a:t>There are 29 column in the base dataset but we would process this to increase the column since the categorical columns would get added for each value.</a:t>
            </a:r>
          </a:p>
          <a:p>
            <a:r>
              <a:rPr lang="en-IN" dirty="0"/>
              <a:t>After dividing the categorical column types into various columns the total column size is 208</a:t>
            </a:r>
          </a:p>
        </p:txBody>
      </p:sp>
    </p:spTree>
    <p:extLst>
      <p:ext uri="{BB962C8B-B14F-4D97-AF65-F5344CB8AC3E}">
        <p14:creationId xmlns:p14="http://schemas.microsoft.com/office/powerpoint/2010/main" val="2614051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1E88D-65CC-49D5-A331-4DBC467AB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0EC36-9478-466C-999F-B3268642C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sz="2000" dirty="0"/>
              <a:t>We perform basic analysis of the Airbnb data to get insight of the data and various trends and </a:t>
            </a:r>
            <a:r>
              <a:rPr lang="en-IN" sz="2000"/>
              <a:t>anomalies </a:t>
            </a:r>
            <a:r>
              <a:rPr lang="en-US" sz="2000"/>
              <a:t>and missing values </a:t>
            </a:r>
            <a:r>
              <a:rPr lang="en-IN" sz="2000"/>
              <a:t>if </a:t>
            </a:r>
            <a:r>
              <a:rPr lang="en-IN" sz="2000" dirty="0"/>
              <a:t>any </a:t>
            </a:r>
          </a:p>
          <a:p>
            <a:endParaRPr lang="en-IN" sz="2000" dirty="0"/>
          </a:p>
          <a:p>
            <a:r>
              <a:rPr lang="en-IN" sz="2000" dirty="0"/>
              <a:t>We would plot some graphs like the histogram/bar scatter plots to check various trends.</a:t>
            </a:r>
          </a:p>
          <a:p>
            <a:endParaRPr lang="en-IN" sz="2000" dirty="0"/>
          </a:p>
          <a:p>
            <a:r>
              <a:rPr lang="en-IN" sz="2000" dirty="0"/>
              <a:t>Also we would check the correlation of the price to various variables to see which one may affect price more.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6808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09827-50ED-421F-AF6A-39964202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7A7CC-C7FE-41EB-B887-7B14DDA06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91800" cy="4879975"/>
          </a:xfrm>
        </p:spPr>
        <p:txBody>
          <a:bodyPr>
            <a:normAutofit lnSpcReduction="10000"/>
          </a:bodyPr>
          <a:lstStyle/>
          <a:p>
            <a:r>
              <a:rPr lang="en-IN" sz="2000" dirty="0"/>
              <a:t>We Calculate the missing data for various column and plot the bar graph which helps us find columns with more missing data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As seen the </a:t>
            </a:r>
            <a:r>
              <a:rPr lang="en-IN" sz="2000" dirty="0" err="1"/>
              <a:t>host_response_rate</a:t>
            </a:r>
            <a:r>
              <a:rPr lang="en-IN" sz="2000" dirty="0"/>
              <a:t> and </a:t>
            </a:r>
            <a:r>
              <a:rPr lang="en-IN" sz="2000" dirty="0" err="1"/>
              <a:t>review_score_ratings</a:t>
            </a:r>
            <a:r>
              <a:rPr lang="en-IN" sz="2000" dirty="0"/>
              <a:t> seem to have the major </a:t>
            </a:r>
            <a:r>
              <a:rPr lang="en-IN" sz="2000" dirty="0" err="1"/>
              <a:t>chunck</a:t>
            </a:r>
            <a:r>
              <a:rPr lang="en-IN" sz="2000" dirty="0"/>
              <a:t> of missing values</a:t>
            </a:r>
          </a:p>
          <a:p>
            <a:r>
              <a:rPr lang="en-IN" sz="2000" dirty="0"/>
              <a:t>We remove the NAN values from </a:t>
            </a:r>
            <a:r>
              <a:rPr lang="en-IN" sz="2000"/>
              <a:t>our dataset</a:t>
            </a:r>
            <a:endParaRPr lang="en-IN" sz="2000" dirty="0"/>
          </a:p>
          <a:p>
            <a:endParaRPr lang="en-IN" sz="2000" dirty="0"/>
          </a:p>
          <a:p>
            <a:endParaRPr lang="en-IN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75E6B1-5C36-44EA-A9AE-F062C1BA3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0" y="2517055"/>
            <a:ext cx="3499068" cy="274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799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E1540-CDF0-42EB-8FC4-95E76232D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Histogram of Log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9A32E-8FEF-4FEC-82E1-612B36052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First we perform a Histogram of the Log Price to check the maximum frequency of the log price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So the major price frequency occurs around value of 4.5 which consist of most of the Log price points.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77F7D1-A900-44EA-8C90-CE98C6608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61784"/>
            <a:ext cx="4344025" cy="289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495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CD776-572C-6040-9593-FF04EFB78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3CD4B-163E-4643-9C53-72DC5869C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We find out the correlations of various fields with respect to the log price To get and idea of their influence on the the log price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From the correlation matrix it seems that the type of room,number of people it accommodates and number of bedrooms in property have higher influence on the price.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307829C-3F56-6243-852A-70DC67A76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476" y="2658073"/>
            <a:ext cx="3592284" cy="199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29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CC9E2-18EE-9448-8581-6ACD5D920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92324-64D6-D14E-9BD1-AB499D19B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We plot the same correlation matrix values for log price to get a graphical sense as a bar plot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As seen Higher correlations are visualized on either side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2A1E7AEF-1B48-D24F-B929-550532B95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095" y="3113137"/>
            <a:ext cx="4928809" cy="221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589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222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Data Story AirBnb Data</vt:lpstr>
      <vt:lpstr>Overview</vt:lpstr>
      <vt:lpstr>PowerPoint Presentation</vt:lpstr>
      <vt:lpstr>Missing Data</vt:lpstr>
      <vt:lpstr>Histogram of Log Price</vt:lpstr>
      <vt:lpstr>Correlations</vt:lpstr>
      <vt:lpstr>Correlations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Gaurang Bhatia</dc:creator>
  <cp:lastModifiedBy>Gaurang Bhatia</cp:lastModifiedBy>
  <cp:revision>2</cp:revision>
  <dcterms:created xsi:type="dcterms:W3CDTF">2020-05-08T19:16:36Z</dcterms:created>
  <dcterms:modified xsi:type="dcterms:W3CDTF">2020-05-10T21:35:23Z</dcterms:modified>
</cp:coreProperties>
</file>