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F48B4-F7B9-4A4B-8630-B71B5F262A25}" v="8" dt="2020-05-18T19:55:3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ng Bhatia" userId="7bdbbb73232cd34e" providerId="LiveId" clId="{859AEF04-0464-3C43-945D-C8726ABAD8B9}"/>
    <pc:docChg chg="custSel addSld modSld sldOrd">
      <pc:chgData name="Gaurang Bhatia" userId="7bdbbb73232cd34e" providerId="LiveId" clId="{859AEF04-0464-3C43-945D-C8726ABAD8B9}" dt="2020-05-10T21:35:13.131" v="775" actId="14100"/>
      <pc:docMkLst>
        <pc:docMk/>
      </pc:docMkLst>
      <pc:sldChg chg="modSp ord">
        <pc:chgData name="Gaurang Bhatia" userId="7bdbbb73232cd34e" providerId="LiveId" clId="{859AEF04-0464-3C43-945D-C8726ABAD8B9}" dt="2020-05-10T18:53:22.519" v="22" actId="20577"/>
        <pc:sldMkLst>
          <pc:docMk/>
          <pc:sldMk cId="2836808295" sldId="258"/>
        </pc:sldMkLst>
        <pc:spChg chg="mod">
          <ac:chgData name="Gaurang Bhatia" userId="7bdbbb73232cd34e" providerId="LiveId" clId="{859AEF04-0464-3C43-945D-C8726ABAD8B9}" dt="2020-05-10T18:53:22.519" v="22" actId="20577"/>
          <ac:spMkLst>
            <pc:docMk/>
            <pc:sldMk cId="2836808295" sldId="258"/>
            <ac:spMk id="3" creationId="{2750EC36-9478-466C-999F-B3268642C991}"/>
          </ac:spMkLst>
        </pc:spChg>
      </pc:sldChg>
      <pc:sldChg chg="addSp modSp new">
        <pc:chgData name="Gaurang Bhatia" userId="7bdbbb73232cd34e" providerId="LiveId" clId="{859AEF04-0464-3C43-945D-C8726ABAD8B9}" dt="2020-05-10T19:30:27.119" v="504" actId="1076"/>
        <pc:sldMkLst>
          <pc:docMk/>
          <pc:sldMk cId="378729238" sldId="261"/>
        </pc:sldMkLst>
        <pc:spChg chg="mod">
          <ac:chgData name="Gaurang Bhatia" userId="7bdbbb73232cd34e" providerId="LiveId" clId="{859AEF04-0464-3C43-945D-C8726ABAD8B9}" dt="2020-05-10T18:53:57.580" v="54" actId="20577"/>
          <ac:spMkLst>
            <pc:docMk/>
            <pc:sldMk cId="378729238" sldId="261"/>
            <ac:spMk id="2" creationId="{148CD776-572C-6040-9593-FF04EFB786B4}"/>
          </ac:spMkLst>
        </pc:spChg>
        <pc:spChg chg="mod">
          <ac:chgData name="Gaurang Bhatia" userId="7bdbbb73232cd34e" providerId="LiveId" clId="{859AEF04-0464-3C43-945D-C8726ABAD8B9}" dt="2020-05-10T19:30:17.628" v="502" actId="20577"/>
          <ac:spMkLst>
            <pc:docMk/>
            <pc:sldMk cId="378729238" sldId="261"/>
            <ac:spMk id="3" creationId="{F413CD4B-163E-4643-9C53-72DC5869C338}"/>
          </ac:spMkLst>
        </pc:spChg>
        <pc:picChg chg="add mod">
          <ac:chgData name="Gaurang Bhatia" userId="7bdbbb73232cd34e" providerId="LiveId" clId="{859AEF04-0464-3C43-945D-C8726ABAD8B9}" dt="2020-05-10T19:30:27.119" v="504" actId="1076"/>
          <ac:picMkLst>
            <pc:docMk/>
            <pc:sldMk cId="378729238" sldId="261"/>
            <ac:picMk id="4" creationId="{B307829C-3F56-6243-852A-70DC67A7616D}"/>
          </ac:picMkLst>
        </pc:picChg>
      </pc:sldChg>
      <pc:sldChg chg="addSp delSp modSp new">
        <pc:chgData name="Gaurang Bhatia" userId="7bdbbb73232cd34e" providerId="LiveId" clId="{859AEF04-0464-3C43-945D-C8726ABAD8B9}" dt="2020-05-10T21:35:13.131" v="775" actId="14100"/>
        <pc:sldMkLst>
          <pc:docMk/>
          <pc:sldMk cId="1876589771" sldId="262"/>
        </pc:sldMkLst>
        <pc:spChg chg="mod">
          <ac:chgData name="Gaurang Bhatia" userId="7bdbbb73232cd34e" providerId="LiveId" clId="{859AEF04-0464-3C43-945D-C8726ABAD8B9}" dt="2020-05-10T19:31:13.920" v="523" actId="20577"/>
          <ac:spMkLst>
            <pc:docMk/>
            <pc:sldMk cId="1876589771" sldId="262"/>
            <ac:spMk id="2" creationId="{B2CCC9E2-18EE-9448-8581-6ACD5D92035A}"/>
          </ac:spMkLst>
        </pc:spChg>
        <pc:spChg chg="mod">
          <ac:chgData name="Gaurang Bhatia" userId="7bdbbb73232cd34e" providerId="LiveId" clId="{859AEF04-0464-3C43-945D-C8726ABAD8B9}" dt="2020-05-10T21:35:01.769" v="774" actId="20577"/>
          <ac:spMkLst>
            <pc:docMk/>
            <pc:sldMk cId="1876589771" sldId="262"/>
            <ac:spMk id="3" creationId="{5B792324-64D6-D14E-9BD1-AB499D19BC54}"/>
          </ac:spMkLst>
        </pc:spChg>
        <pc:picChg chg="add del mod">
          <ac:chgData name="Gaurang Bhatia" userId="7bdbbb73232cd34e" providerId="LiveId" clId="{859AEF04-0464-3C43-945D-C8726ABAD8B9}" dt="2020-05-10T21:14:54.746" v="675" actId="21"/>
          <ac:picMkLst>
            <pc:docMk/>
            <pc:sldMk cId="1876589771" sldId="262"/>
            <ac:picMk id="4" creationId="{CE7043EB-B4A4-5349-A8C3-5F794860F3B8}"/>
          </ac:picMkLst>
        </pc:picChg>
        <pc:picChg chg="add del mod">
          <ac:chgData name="Gaurang Bhatia" userId="7bdbbb73232cd34e" providerId="LiveId" clId="{859AEF04-0464-3C43-945D-C8726ABAD8B9}" dt="2020-05-10T21:15:49.802" v="680" actId="21"/>
          <ac:picMkLst>
            <pc:docMk/>
            <pc:sldMk cId="1876589771" sldId="262"/>
            <ac:picMk id="6" creationId="{8D559642-476D-B74E-98B0-B58550DE993A}"/>
          </ac:picMkLst>
        </pc:picChg>
        <pc:picChg chg="add mod">
          <ac:chgData name="Gaurang Bhatia" userId="7bdbbb73232cd34e" providerId="LiveId" clId="{859AEF04-0464-3C43-945D-C8726ABAD8B9}" dt="2020-05-10T21:35:13.131" v="775" actId="14100"/>
          <ac:picMkLst>
            <pc:docMk/>
            <pc:sldMk cId="1876589771" sldId="262"/>
            <ac:picMk id="8" creationId="{2A1E7AEF-1B48-D24F-B929-550532B95189}"/>
          </ac:picMkLst>
        </pc:picChg>
      </pc:sldChg>
    </pc:docChg>
  </pc:docChgLst>
  <pc:docChgLst>
    <pc:chgData name="Gaurang Bhatia" userId="7bdbbb73232cd34e" providerId="LiveId" clId="{CC0F48B4-F7B9-4A4B-8630-B71B5F262A25}"/>
    <pc:docChg chg="undo custSel addSld delSld modSld sldOrd">
      <pc:chgData name="Gaurang Bhatia" userId="7bdbbb73232cd34e" providerId="LiveId" clId="{CC0F48B4-F7B9-4A4B-8630-B71B5F262A25}" dt="2020-05-18T19:55:49.238" v="2155" actId="14100"/>
      <pc:docMkLst>
        <pc:docMk/>
      </pc:docMkLst>
      <pc:sldChg chg="modSp">
        <pc:chgData name="Gaurang Bhatia" userId="7bdbbb73232cd34e" providerId="LiveId" clId="{CC0F48B4-F7B9-4A4B-8630-B71B5F262A25}" dt="2020-05-08T19:16:48.555" v="21" actId="20577"/>
        <pc:sldMkLst>
          <pc:docMk/>
          <pc:sldMk cId="1338311457" sldId="256"/>
        </pc:sldMkLst>
        <pc:spChg chg="mod">
          <ac:chgData name="Gaurang Bhatia" userId="7bdbbb73232cd34e" providerId="LiveId" clId="{CC0F48B4-F7B9-4A4B-8630-B71B5F262A25}" dt="2020-05-08T19:16:48.555" v="21" actId="20577"/>
          <ac:spMkLst>
            <pc:docMk/>
            <pc:sldMk cId="1338311457" sldId="256"/>
            <ac:spMk id="2" creationId="{9DDBE254-7AD2-407D-9114-DBB5788C227C}"/>
          </ac:spMkLst>
        </pc:spChg>
      </pc:sldChg>
      <pc:sldChg chg="addSp modSp add">
        <pc:chgData name="Gaurang Bhatia" userId="7bdbbb73232cd34e" providerId="LiveId" clId="{CC0F48B4-F7B9-4A4B-8630-B71B5F262A25}" dt="2020-05-08T19:36:40.050" v="919" actId="20577"/>
        <pc:sldMkLst>
          <pc:docMk/>
          <pc:sldMk cId="3177495740" sldId="257"/>
        </pc:sldMkLst>
        <pc:spChg chg="mod">
          <ac:chgData name="Gaurang Bhatia" userId="7bdbbb73232cd34e" providerId="LiveId" clId="{CC0F48B4-F7B9-4A4B-8630-B71B5F262A25}" dt="2020-05-08T19:18:46.438" v="148" actId="20577"/>
          <ac:spMkLst>
            <pc:docMk/>
            <pc:sldMk cId="3177495740" sldId="257"/>
            <ac:spMk id="2" creationId="{2CBE1540-CDF0-42EB-8FC4-95E76232D77F}"/>
          </ac:spMkLst>
        </pc:spChg>
        <pc:spChg chg="mod">
          <ac:chgData name="Gaurang Bhatia" userId="7bdbbb73232cd34e" providerId="LiveId" clId="{CC0F48B4-F7B9-4A4B-8630-B71B5F262A25}" dt="2020-05-08T19:36:40.050" v="919" actId="20577"/>
          <ac:spMkLst>
            <pc:docMk/>
            <pc:sldMk cId="3177495740" sldId="257"/>
            <ac:spMk id="3" creationId="{8C19A32E-8FEF-4FEC-82E1-612B360529ED}"/>
          </ac:spMkLst>
        </pc:spChg>
        <pc:picChg chg="add mod">
          <ac:chgData name="Gaurang Bhatia" userId="7bdbbb73232cd34e" providerId="LiveId" clId="{CC0F48B4-F7B9-4A4B-8630-B71B5F262A25}" dt="2020-05-08T19:35:00.469" v="729" actId="1076"/>
          <ac:picMkLst>
            <pc:docMk/>
            <pc:sldMk cId="3177495740" sldId="257"/>
            <ac:picMk id="5" creationId="{B277F7D1-A900-44EA-8C90-CE98C66080B2}"/>
          </ac:picMkLst>
        </pc:picChg>
      </pc:sldChg>
      <pc:sldChg chg="add del">
        <pc:chgData name="Gaurang Bhatia" userId="7bdbbb73232cd34e" providerId="LiveId" clId="{CC0F48B4-F7B9-4A4B-8630-B71B5F262A25}" dt="2020-05-08T19:17:27.276" v="23" actId="2696"/>
        <pc:sldMkLst>
          <pc:docMk/>
          <pc:sldMk cId="4000371985" sldId="257"/>
        </pc:sldMkLst>
      </pc:sldChg>
      <pc:sldChg chg="modSp add ord">
        <pc:chgData name="Gaurang Bhatia" userId="7bdbbb73232cd34e" providerId="LiveId" clId="{CC0F48B4-F7B9-4A4B-8630-B71B5F262A25}" dt="2020-05-08T19:34:36.161" v="722" actId="20577"/>
        <pc:sldMkLst>
          <pc:docMk/>
          <pc:sldMk cId="2836808295" sldId="258"/>
        </pc:sldMkLst>
        <pc:spChg chg="mod">
          <ac:chgData name="Gaurang Bhatia" userId="7bdbbb73232cd34e" providerId="LiveId" clId="{CC0F48B4-F7B9-4A4B-8630-B71B5F262A25}" dt="2020-05-08T19:34:36.161" v="722" actId="20577"/>
          <ac:spMkLst>
            <pc:docMk/>
            <pc:sldMk cId="2836808295" sldId="258"/>
            <ac:spMk id="3" creationId="{2750EC36-9478-466C-999F-B3268642C991}"/>
          </ac:spMkLst>
        </pc:spChg>
      </pc:sldChg>
      <pc:sldChg chg="modSp add mod">
        <pc:chgData name="Gaurang Bhatia" userId="7bdbbb73232cd34e" providerId="LiveId" clId="{CC0F48B4-F7B9-4A4B-8630-B71B5F262A25}" dt="2020-05-18T19:20:39.072" v="1847" actId="6549"/>
        <pc:sldMkLst>
          <pc:docMk/>
          <pc:sldMk cId="2614051917" sldId="259"/>
        </pc:sldMkLst>
        <pc:spChg chg="mod">
          <ac:chgData name="Gaurang Bhatia" userId="7bdbbb73232cd34e" providerId="LiveId" clId="{CC0F48B4-F7B9-4A4B-8630-B71B5F262A25}" dt="2020-05-08T19:39:18.173" v="938" actId="20577"/>
          <ac:spMkLst>
            <pc:docMk/>
            <pc:sldMk cId="2614051917" sldId="259"/>
            <ac:spMk id="2" creationId="{A73171AF-E09E-46B2-9470-C58455D0002C}"/>
          </ac:spMkLst>
        </pc:spChg>
        <pc:spChg chg="mod">
          <ac:chgData name="Gaurang Bhatia" userId="7bdbbb73232cd34e" providerId="LiveId" clId="{CC0F48B4-F7B9-4A4B-8630-B71B5F262A25}" dt="2020-05-18T19:20:39.072" v="1847" actId="6549"/>
          <ac:spMkLst>
            <pc:docMk/>
            <pc:sldMk cId="2614051917" sldId="259"/>
            <ac:spMk id="3" creationId="{5F0CD40E-9CB4-43A7-92E3-37D1AC965967}"/>
          </ac:spMkLst>
        </pc:spChg>
      </pc:sldChg>
      <pc:sldChg chg="addSp delSp modSp add">
        <pc:chgData name="Gaurang Bhatia" userId="7bdbbb73232cd34e" providerId="LiveId" clId="{CC0F48B4-F7B9-4A4B-8630-B71B5F262A25}" dt="2020-05-08T19:54:04.131" v="1846" actId="20577"/>
        <pc:sldMkLst>
          <pc:docMk/>
          <pc:sldMk cId="896799084" sldId="260"/>
        </pc:sldMkLst>
        <pc:spChg chg="mod">
          <ac:chgData name="Gaurang Bhatia" userId="7bdbbb73232cd34e" providerId="LiveId" clId="{CC0F48B4-F7B9-4A4B-8630-B71B5F262A25}" dt="2020-05-08T19:42:56.931" v="1458" actId="20577"/>
          <ac:spMkLst>
            <pc:docMk/>
            <pc:sldMk cId="896799084" sldId="260"/>
            <ac:spMk id="2" creationId="{97909827-50ED-421F-AF6A-399642024A6A}"/>
          </ac:spMkLst>
        </pc:spChg>
        <pc:spChg chg="mod">
          <ac:chgData name="Gaurang Bhatia" userId="7bdbbb73232cd34e" providerId="LiveId" clId="{CC0F48B4-F7B9-4A4B-8630-B71B5F262A25}" dt="2020-05-08T19:54:04.131" v="1846" actId="20577"/>
          <ac:spMkLst>
            <pc:docMk/>
            <pc:sldMk cId="896799084" sldId="260"/>
            <ac:spMk id="3" creationId="{13F7A7CC-C7FE-41EB-B887-7B14DDA0695B}"/>
          </ac:spMkLst>
        </pc:spChg>
        <pc:picChg chg="add del mod">
          <ac:chgData name="Gaurang Bhatia" userId="7bdbbb73232cd34e" providerId="LiveId" clId="{CC0F48B4-F7B9-4A4B-8630-B71B5F262A25}" dt="2020-05-08T19:49:36.504" v="1664" actId="478"/>
          <ac:picMkLst>
            <pc:docMk/>
            <pc:sldMk cId="896799084" sldId="260"/>
            <ac:picMk id="5" creationId="{830049B5-972E-4220-A033-C2273CD246B6}"/>
          </ac:picMkLst>
        </pc:picChg>
        <pc:picChg chg="add mod">
          <ac:chgData name="Gaurang Bhatia" userId="7bdbbb73232cd34e" providerId="LiveId" clId="{CC0F48B4-F7B9-4A4B-8630-B71B5F262A25}" dt="2020-05-08T19:53:53.824" v="1804" actId="14100"/>
          <ac:picMkLst>
            <pc:docMk/>
            <pc:sldMk cId="896799084" sldId="260"/>
            <ac:picMk id="7" creationId="{BF75E6B1-5C36-44EA-A9AE-F062C1BA30F4}"/>
          </ac:picMkLst>
        </pc:picChg>
      </pc:sldChg>
      <pc:sldChg chg="modSp mod">
        <pc:chgData name="Gaurang Bhatia" userId="7bdbbb73232cd34e" providerId="LiveId" clId="{CC0F48B4-F7B9-4A4B-8630-B71B5F262A25}" dt="2020-05-18T19:48:22.811" v="2055" actId="1076"/>
        <pc:sldMkLst>
          <pc:docMk/>
          <pc:sldMk cId="1876589771" sldId="262"/>
        </pc:sldMkLst>
        <pc:picChg chg="mod">
          <ac:chgData name="Gaurang Bhatia" userId="7bdbbb73232cd34e" providerId="LiveId" clId="{CC0F48B4-F7B9-4A4B-8630-B71B5F262A25}" dt="2020-05-18T19:48:22.811" v="2055" actId="1076"/>
          <ac:picMkLst>
            <pc:docMk/>
            <pc:sldMk cId="1876589771" sldId="262"/>
            <ac:picMk id="8" creationId="{2A1E7AEF-1B48-D24F-B929-550532B95189}"/>
          </ac:picMkLst>
        </pc:picChg>
      </pc:sldChg>
      <pc:sldChg chg="addSp delSp modSp new mod">
        <pc:chgData name="Gaurang Bhatia" userId="7bdbbb73232cd34e" providerId="LiveId" clId="{CC0F48B4-F7B9-4A4B-8630-B71B5F262A25}" dt="2020-05-18T19:47:04.426" v="2053" actId="20577"/>
        <pc:sldMkLst>
          <pc:docMk/>
          <pc:sldMk cId="750143834" sldId="263"/>
        </pc:sldMkLst>
        <pc:spChg chg="mod">
          <ac:chgData name="Gaurang Bhatia" userId="7bdbbb73232cd34e" providerId="LiveId" clId="{CC0F48B4-F7B9-4A4B-8630-B71B5F262A25}" dt="2020-05-18T19:21:39.329" v="1937" actId="20577"/>
          <ac:spMkLst>
            <pc:docMk/>
            <pc:sldMk cId="750143834" sldId="263"/>
            <ac:spMk id="2" creationId="{F640F772-5792-4333-80B5-64BB39365E98}"/>
          </ac:spMkLst>
        </pc:spChg>
        <pc:spChg chg="del">
          <ac:chgData name="Gaurang Bhatia" userId="7bdbbb73232cd34e" providerId="LiveId" clId="{CC0F48B4-F7B9-4A4B-8630-B71B5F262A25}" dt="2020-05-18T19:44:16.723" v="1938" actId="931"/>
          <ac:spMkLst>
            <pc:docMk/>
            <pc:sldMk cId="750143834" sldId="263"/>
            <ac:spMk id="3" creationId="{E609D4A4-CF88-4478-9A56-D5C5E2DF9645}"/>
          </ac:spMkLst>
        </pc:spChg>
        <pc:spChg chg="add mod">
          <ac:chgData name="Gaurang Bhatia" userId="7bdbbb73232cd34e" providerId="LiveId" clId="{CC0F48B4-F7B9-4A4B-8630-B71B5F262A25}" dt="2020-05-18T19:47:04.426" v="2053" actId="20577"/>
          <ac:spMkLst>
            <pc:docMk/>
            <pc:sldMk cId="750143834" sldId="263"/>
            <ac:spMk id="7" creationId="{3B74B8BE-2E52-428A-A7D2-70BA6AD01B6C}"/>
          </ac:spMkLst>
        </pc:spChg>
        <pc:picChg chg="add del mod">
          <ac:chgData name="Gaurang Bhatia" userId="7bdbbb73232cd34e" providerId="LiveId" clId="{CC0F48B4-F7B9-4A4B-8630-B71B5F262A25}" dt="2020-05-18T19:44:31.432" v="1943" actId="478"/>
          <ac:picMkLst>
            <pc:docMk/>
            <pc:sldMk cId="750143834" sldId="263"/>
            <ac:picMk id="5" creationId="{5E596EF3-4CFD-442D-8642-538D12BBD778}"/>
          </ac:picMkLst>
        </pc:picChg>
        <pc:picChg chg="add mod">
          <ac:chgData name="Gaurang Bhatia" userId="7bdbbb73232cd34e" providerId="LiveId" clId="{CC0F48B4-F7B9-4A4B-8630-B71B5F262A25}" dt="2020-05-18T19:45:59.256" v="2009" actId="14100"/>
          <ac:picMkLst>
            <pc:docMk/>
            <pc:sldMk cId="750143834" sldId="263"/>
            <ac:picMk id="9" creationId="{ABD32F4F-CA3A-4CA8-B31A-AA1159465EE7}"/>
          </ac:picMkLst>
        </pc:picChg>
      </pc:sldChg>
      <pc:sldChg chg="addSp modSp new mod">
        <pc:chgData name="Gaurang Bhatia" userId="7bdbbb73232cd34e" providerId="LiveId" clId="{CC0F48B4-F7B9-4A4B-8630-B71B5F262A25}" dt="2020-05-18T19:55:49.238" v="2155" actId="14100"/>
        <pc:sldMkLst>
          <pc:docMk/>
          <pc:sldMk cId="2052646557" sldId="264"/>
        </pc:sldMkLst>
        <pc:spChg chg="mod">
          <ac:chgData name="Gaurang Bhatia" userId="7bdbbb73232cd34e" providerId="LiveId" clId="{CC0F48B4-F7B9-4A4B-8630-B71B5F262A25}" dt="2020-05-18T19:46:37.344" v="2017" actId="20577"/>
          <ac:spMkLst>
            <pc:docMk/>
            <pc:sldMk cId="2052646557" sldId="264"/>
            <ac:spMk id="2" creationId="{EF12E38C-471B-46BD-8D8E-BCA4FD803B17}"/>
          </ac:spMkLst>
        </pc:spChg>
        <pc:spChg chg="mod">
          <ac:chgData name="Gaurang Bhatia" userId="7bdbbb73232cd34e" providerId="LiveId" clId="{CC0F48B4-F7B9-4A4B-8630-B71B5F262A25}" dt="2020-05-18T19:48:47.154" v="2120" actId="6549"/>
          <ac:spMkLst>
            <pc:docMk/>
            <pc:sldMk cId="2052646557" sldId="264"/>
            <ac:spMk id="3" creationId="{92C2DD75-BF1F-4686-8A4B-87123DE2A063}"/>
          </ac:spMkLst>
        </pc:spChg>
        <pc:picChg chg="add mod">
          <ac:chgData name="Gaurang Bhatia" userId="7bdbbb73232cd34e" providerId="LiveId" clId="{CC0F48B4-F7B9-4A4B-8630-B71B5F262A25}" dt="2020-05-18T19:50:43.870" v="2124" actId="27614"/>
          <ac:picMkLst>
            <pc:docMk/>
            <pc:sldMk cId="2052646557" sldId="264"/>
            <ac:picMk id="5" creationId="{7D2DE3EE-440D-4F52-9AEE-96A4401756A7}"/>
          </ac:picMkLst>
        </pc:picChg>
        <pc:picChg chg="add mod">
          <ac:chgData name="Gaurang Bhatia" userId="7bdbbb73232cd34e" providerId="LiveId" clId="{CC0F48B4-F7B9-4A4B-8630-B71B5F262A25}" dt="2020-05-18T19:51:42.502" v="2131" actId="1076"/>
          <ac:picMkLst>
            <pc:docMk/>
            <pc:sldMk cId="2052646557" sldId="264"/>
            <ac:picMk id="7" creationId="{A0456650-ACF5-4FFC-BEB3-A0A7886339FB}"/>
          </ac:picMkLst>
        </pc:picChg>
        <pc:picChg chg="add mod">
          <ac:chgData name="Gaurang Bhatia" userId="7bdbbb73232cd34e" providerId="LiveId" clId="{CC0F48B4-F7B9-4A4B-8630-B71B5F262A25}" dt="2020-05-18T19:52:51.019" v="2139" actId="1076"/>
          <ac:picMkLst>
            <pc:docMk/>
            <pc:sldMk cId="2052646557" sldId="264"/>
            <ac:picMk id="9" creationId="{9C3E9AFB-96B2-4D24-A576-C6D4FB5EF85D}"/>
          </ac:picMkLst>
        </pc:picChg>
        <pc:picChg chg="add mod">
          <ac:chgData name="Gaurang Bhatia" userId="7bdbbb73232cd34e" providerId="LiveId" clId="{CC0F48B4-F7B9-4A4B-8630-B71B5F262A25}" dt="2020-05-18T19:55:26.154" v="2150" actId="14100"/>
          <ac:picMkLst>
            <pc:docMk/>
            <pc:sldMk cId="2052646557" sldId="264"/>
            <ac:picMk id="11" creationId="{0363FC7B-68C5-497B-8855-C3DA1DE709C0}"/>
          </ac:picMkLst>
        </pc:picChg>
        <pc:picChg chg="add mod">
          <ac:chgData name="Gaurang Bhatia" userId="7bdbbb73232cd34e" providerId="LiveId" clId="{CC0F48B4-F7B9-4A4B-8630-B71B5F262A25}" dt="2020-05-18T19:55:49.238" v="2155" actId="14100"/>
          <ac:picMkLst>
            <pc:docMk/>
            <pc:sldMk cId="2052646557" sldId="264"/>
            <ac:picMk id="13" creationId="{863265BC-128D-4CB2-899B-5181A86B73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EF2-E98F-4233-A45B-9D7E9277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7846D-536E-48F9-89C6-35BA54981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8C3C-8C1C-4450-A7B3-2CA670FD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224-924B-47A9-A9F6-8AF86C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1CF7-7528-4D9B-9EEE-FB3ADA38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5584-1F6F-47FC-8983-0E7ED0D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ADFE-5539-47D0-A446-DF8362EF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06B0-62B3-4E40-9E36-93737D1F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F42A-0ADB-41C8-919B-5AF4F94F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5025-F2B8-47D5-B166-C6AB4094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A378-EF18-4606-A72F-E02541CA6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45A8-4666-4D70-8EF8-54140A72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3BE4-A6F0-471C-9D0A-B0BBA446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41EC-A4BD-46F5-ACE3-0FF938D4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70FC-3203-450F-A5A6-3A91265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72B4-F810-4891-8BF7-5020803C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57A0-3FCA-44A1-A37C-2BE9B77C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42C5-5626-4D18-8896-AF75440A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6872-D310-410D-A521-7D0DA57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7D1-92A2-4C0A-B545-8B2BACBB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BE9-A8FA-45CB-B6C4-AE0BE5C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FE5E-F944-4314-86D1-6AFAF6BE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CBAE-3B4E-4B35-BE1D-5DBEB20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849F-DB5E-4262-9E2B-AFD98B38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C9CF-B3BE-4269-B445-66029A03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1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4D7-FFD7-415E-A151-89ACF85D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D54-BCC9-474B-BC31-79EDEC105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E24B-82F2-425F-A075-4D756D35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CE57-0579-4BC1-A5F3-7F11ABC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E236-35BF-44A1-8CDC-9E75973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5B60-BF27-4949-BD85-7D6310C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12F7-7BE3-436D-90EB-F7A1E509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7DE6-0215-4AC2-9FC7-5A96ADFF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6F70-D089-4C41-9B9D-4D0922DD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833F-DF33-4228-9AE1-C8ACEA3A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62FC7-65FC-4CB6-B761-BE597262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37D9C-376F-41BB-B930-8663A999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4026-2B49-45F0-B3AF-66355E8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7A195-F2DF-4597-B67D-C5925B07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4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DEF-8F85-4ABF-AFB7-223EBD24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FDF33-C484-461E-9286-E813FF69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E6AA-E404-43AB-BDDC-B87AEF97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C91C8-686D-4CFD-9033-899E2BCB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EB8BF-D430-47DF-A2FE-C4E0C66D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24325-09AE-4CFA-8592-CF3ADF15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211B5-4E13-4164-BB37-089F0678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9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6FDF-0AA0-472D-ADE6-D0834DE0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700E-7D1B-471B-A655-F285C60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EC72E-D92C-4374-B4D8-8229870B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00DBA-4424-479E-B8AE-626F46A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30D3-B44E-462D-BFFC-D88FB79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27F0-91BA-4D99-AEEE-BBF5F2E6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2126-805E-4073-9CD9-5AFBA6D9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3219-0A08-4772-9D35-8AF33497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7AE75-A1C5-4A44-BC0C-B421C37A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EE1D-8420-4AEB-A7EB-459C99F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693C-DBF1-454B-9F53-C765FB6A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C4AF-4EE5-4EF4-92FA-C67FE32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5AFF3-4CE7-42E6-B881-A36B3046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C334-8B29-4EB1-87DD-5E25BC7A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6375-F56F-4C13-9F23-AB10606F3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7D7A-23E3-40F1-A159-7898D9412823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7B30-6335-4E82-A8C9-B2A253A8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8154-E082-4319-BAC6-8F197C06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0E45-867C-4513-8D54-8D098C158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E254-7AD2-407D-9114-DBB5788C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Story </a:t>
            </a:r>
            <a:r>
              <a:rPr lang="en-IN" dirty="0" err="1"/>
              <a:t>AirBnb</a:t>
            </a:r>
            <a:r>
              <a:rPr lang="en-IN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BF00-E519-49E2-98CB-3BED9242F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1AF-E09E-46B2-9470-C58455D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D40E-9CB4-43A7-92E3-37D1AC96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75111 instances(rows) of the Train dataset and 25,458 rows of the Test Dataset</a:t>
            </a:r>
          </a:p>
          <a:p>
            <a:r>
              <a:rPr lang="en-IN" dirty="0"/>
              <a:t>There are 29 column in the base dataset but we would process this to increase the column since the categorical columns would get added for each value.</a:t>
            </a:r>
          </a:p>
        </p:txBody>
      </p:sp>
    </p:spTree>
    <p:extLst>
      <p:ext uri="{BB962C8B-B14F-4D97-AF65-F5344CB8AC3E}">
        <p14:creationId xmlns:p14="http://schemas.microsoft.com/office/powerpoint/2010/main" val="26140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E88D-65CC-49D5-A331-4DBC467A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EC36-9478-466C-999F-B3268642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000" dirty="0"/>
              <a:t>We perform basic analysis of the Airbnb data to get insight of the data and various trends and </a:t>
            </a:r>
            <a:r>
              <a:rPr lang="en-IN" sz="2000"/>
              <a:t>anomalies </a:t>
            </a:r>
            <a:r>
              <a:rPr lang="en-US" sz="2000"/>
              <a:t>and missing values </a:t>
            </a:r>
            <a:r>
              <a:rPr lang="en-IN" sz="2000"/>
              <a:t>if </a:t>
            </a:r>
            <a:r>
              <a:rPr lang="en-IN" sz="2000" dirty="0"/>
              <a:t>any </a:t>
            </a:r>
          </a:p>
          <a:p>
            <a:endParaRPr lang="en-IN" sz="2000" dirty="0"/>
          </a:p>
          <a:p>
            <a:r>
              <a:rPr lang="en-IN" sz="2000" dirty="0"/>
              <a:t>We would plot some graphs like the histogram/bar scatter plots to check various trends.</a:t>
            </a:r>
          </a:p>
          <a:p>
            <a:endParaRPr lang="en-IN" sz="2000" dirty="0"/>
          </a:p>
          <a:p>
            <a:r>
              <a:rPr lang="en-IN" sz="2000" dirty="0"/>
              <a:t>Also we would check the correlation of the price to various variables to see which one may affect price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8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827-50ED-421F-AF6A-3996420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A7CC-C7FE-41EB-B887-7B14DDA0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91800" cy="487997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We Calculate the missing data for various column and plot the bar graph which helps us find columns with more missing data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As seen the </a:t>
            </a:r>
            <a:r>
              <a:rPr lang="en-IN" sz="2000" dirty="0" err="1"/>
              <a:t>host_response_rate</a:t>
            </a:r>
            <a:r>
              <a:rPr lang="en-IN" sz="2000" dirty="0"/>
              <a:t> and </a:t>
            </a:r>
            <a:r>
              <a:rPr lang="en-IN" sz="2000" dirty="0" err="1"/>
              <a:t>review_score_ratings</a:t>
            </a:r>
            <a:r>
              <a:rPr lang="en-IN" sz="2000" dirty="0"/>
              <a:t> seem to have the major </a:t>
            </a:r>
            <a:r>
              <a:rPr lang="en-IN" sz="2000" dirty="0" err="1"/>
              <a:t>chunck</a:t>
            </a:r>
            <a:r>
              <a:rPr lang="en-IN" sz="2000" dirty="0"/>
              <a:t> of missing values</a:t>
            </a:r>
          </a:p>
          <a:p>
            <a:r>
              <a:rPr lang="en-IN" sz="2000" dirty="0"/>
              <a:t>We remove the NAN values from </a:t>
            </a:r>
            <a:r>
              <a:rPr lang="en-IN" sz="2000"/>
              <a:t>our dataset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75E6B1-5C36-44EA-A9AE-F062C1BA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2517055"/>
            <a:ext cx="3499068" cy="27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9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1540-CDF0-42EB-8FC4-95E76232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of Log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A32E-8FEF-4FEC-82E1-612B3605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First we perform a Histogram of the Log Price to check the maximum frequency of the log price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the major price frequency occurs around value of 4.5 which consist of most of the Log price points.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7F7D1-A900-44EA-8C90-CE98C660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784"/>
            <a:ext cx="4344025" cy="28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9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776-572C-6040-9593-FF04EFB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CD4B-163E-4643-9C53-72DC5869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find out the correlations of various fields with respect to the log price To get and idea of their influence on the the log price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From the correlation matrix it seems that the type of room,number of people it accommodates and number of bedrooms in property have higher influence on the price.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07829C-3F56-6243-852A-70DC67A7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76" y="2658073"/>
            <a:ext cx="3592284" cy="19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9E2-18EE-9448-8581-6ACD5D9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2324-64D6-D14E-9BD1-AB499D19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plot the same correlation matrix values for log price to get a graphical sense as a bar plot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As seen Higher correlations are visualized on either side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A1E7AEF-1B48-D24F-B929-550532B9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95" y="3113137"/>
            <a:ext cx="4928809" cy="22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8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F772-5792-4333-80B5-64BB393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 Plots for correlated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4B8BE-2E52-428A-A7D2-70BA6AD0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As you see below the pair plot for high correlated items</a:t>
            </a:r>
          </a:p>
          <a:p>
            <a:r>
              <a:rPr lang="en-US" sz="2000" dirty="0"/>
              <a:t>Price increases with an increase in accommodates, bedrooms, bathrooms, beds and number of guests allowed. </a:t>
            </a:r>
            <a:endParaRPr lang="en-IN" sz="2000" dirty="0"/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ABD32F4F-CA3A-4CA8-B31A-AA115946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0" y="2926080"/>
            <a:ext cx="746252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E38C-471B-46BD-8D8E-BCA4FD80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DD75-BF1F-4686-8A4B-87123DE2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plot box plots to have a visual cue regarding the outliers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DE3EE-440D-4F52-9AEE-96A44017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2428814"/>
            <a:ext cx="2301963" cy="15887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456650-ACF5-4FFC-BEB3-A0A78863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2399618"/>
            <a:ext cx="2444207" cy="16179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9AFB-96B2-4D24-A576-C6D4FB5EF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5" y="2399618"/>
            <a:ext cx="2444207" cy="161045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3FC7B-68C5-497B-8855-C3DA1DE7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4208882"/>
            <a:ext cx="2446155" cy="158873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265BC-128D-4CB2-899B-5181A86B7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4163162"/>
            <a:ext cx="2444207" cy="16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Story AirBnb Data</vt:lpstr>
      <vt:lpstr>Overview</vt:lpstr>
      <vt:lpstr>PowerPoint Presentation</vt:lpstr>
      <vt:lpstr>Missing Data</vt:lpstr>
      <vt:lpstr>Histogram of Log Price</vt:lpstr>
      <vt:lpstr>Correlations</vt:lpstr>
      <vt:lpstr>Correlations</vt:lpstr>
      <vt:lpstr>Pair Plots for correlated variables</vt:lpstr>
      <vt:lpstr>Outlier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Gaurang Bhatia</dc:creator>
  <cp:lastModifiedBy>Gaurang Bhatia</cp:lastModifiedBy>
  <cp:revision>2</cp:revision>
  <dcterms:created xsi:type="dcterms:W3CDTF">2020-05-08T19:16:36Z</dcterms:created>
  <dcterms:modified xsi:type="dcterms:W3CDTF">2020-05-18T19:55:52Z</dcterms:modified>
</cp:coreProperties>
</file>