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3206C-0A30-91B2-5A29-91EEED5D0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367B7C-0706-E7F7-8129-278388124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F101C-0CB7-4941-0024-FBB882F7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132CC-74B9-D827-FDDE-6B48B051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9368F-31EB-28B7-3943-C64099FE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9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53E77-6E66-F1AA-5C28-12CE8445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C743C9-0F2E-083B-4956-943B05024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9E1CC-003D-2B30-5974-80554F9D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86923-4D58-88DC-46E2-0834095F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B6025-E734-E14A-9439-F45FC437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7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347D06-C54F-FA4F-30AC-485EB301E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36B60C-0600-3C15-DD66-F32B0F0E2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FA188-D859-5877-4B98-0C8F5FD9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AA0FC-22B2-A311-F380-92C21E14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F4765-5480-706E-D3AF-03C92185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2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ABC98-FDC7-2945-6261-91DCF603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C65BC-31FE-9F21-7613-C447D2DB2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DBDBE-0249-851B-CB3C-38BA5B36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998A2-4939-D54D-2478-79554658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1CC5B-1BAD-0F86-D59F-8B915A94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4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E435-38E8-1A9D-30FF-D62496D4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E42FA-C9B2-F6C4-CCD6-8EF0D9D2F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E5251-D600-316B-F397-32B1CB33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F1496-C622-7A58-CA34-7A90950D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A1184-C46D-1AEC-8206-630BDCCE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2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A6AB1-AE51-D6D9-1F86-940E5DBE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87F34-6B3E-72CB-ACE9-80D9F3CCD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1D511D-A1DF-E11A-85AC-7A4840C1D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B22F31-E21D-9E07-E742-9A637A74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1FB496-3D2E-C377-BF52-90453C56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8FC6E-F32F-F811-79F8-610D1C37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54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6ECE9-0986-69DB-6F12-5A4FA8FC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E268F-C728-3D98-7D02-DE8CB934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1D8FF-13FB-9200-CE65-F7BF8E7D9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8E6731-7CA7-9B31-6B93-5FFBFC78D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A41B7C-75BD-FD20-7D23-B0D045D6D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668AB7-6611-0568-6305-B35BF0F7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CED82E-CDC6-28AE-BCA9-84EB96C3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ADB60A-37DF-BC0E-9513-4949B18D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0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3AE88-B96D-4E11-23A9-272A2E5F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604210-F96B-0C32-432B-F7F356DF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4ACCCE-716D-14AD-A7A0-F4791A31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D2B52A-815B-F8D5-5CBB-E733E07B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8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8E236-6A7A-25F4-32E3-48D30E86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CC0208-90E8-2A4E-71D7-F2B7730C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2F5CB4-D471-0F92-1D38-DBB144CE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4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C0A22-3CF3-485C-867F-DDBA4DE9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27BC3-504F-04A3-4FB3-646954293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C7A1E-66B4-E884-6A3C-9B139B8E9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102D3-3915-4952-BB7F-B6AFCB04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054734-B5A8-9884-CD81-823CF3ED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C649-EF8F-AB72-C563-5918736A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0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492D-E844-F167-DE29-13334F7E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E23933-39F5-A534-82D5-C747A86F2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17024-8AC0-4ADA-827A-3E31961D4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6AA98-734E-6CF7-4E39-D8B1AC89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7D824-109B-C9C2-7D31-D19AC67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A4E48-E43F-5DDA-5FE8-253BE942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6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8EB55C-B899-335E-599F-F90D587E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20EFED-FE95-F82F-2E8D-96DB52EC4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9B86C-92E0-F5BB-D237-A87B995FE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37CCF-0389-48F9-9447-32C6E83F2C1B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B1064-551D-80DC-C067-F755C3E38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62FC2-C105-43F4-6D9C-A6B59A0BD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05746-F36C-4597-A75A-AEEEB0128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7FB39-5B21-85BD-EF0A-4766C0109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프로그래밍언어응용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4EDF81-5258-A9CB-A18A-9EE4040E8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전경환</a:t>
            </a:r>
          </a:p>
        </p:txBody>
      </p:sp>
    </p:spTree>
    <p:extLst>
      <p:ext uri="{BB962C8B-B14F-4D97-AF65-F5344CB8AC3E}">
        <p14:creationId xmlns:p14="http://schemas.microsoft.com/office/powerpoint/2010/main" val="162296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89602-C83C-6DCA-05F0-301E9D28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21 Card2</a:t>
            </a:r>
            <a:r>
              <a:rPr lang="ko-KR" altLang="en-US" dirty="0"/>
              <a:t>클래스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FA77EC-D0B6-1860-76F6-55D9FFCB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474" y="3643545"/>
            <a:ext cx="4653390" cy="2849330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DD62ACB-6919-A46E-3939-0D3433D0E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6785" y="1571829"/>
            <a:ext cx="7084857" cy="5286171"/>
          </a:xfrm>
        </p:spPr>
      </p:pic>
    </p:spTree>
    <p:extLst>
      <p:ext uri="{BB962C8B-B14F-4D97-AF65-F5344CB8AC3E}">
        <p14:creationId xmlns:p14="http://schemas.microsoft.com/office/powerpoint/2010/main" val="340528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4871E-D85B-BFCD-C439-EA4F084D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21 CardPack2</a:t>
            </a:r>
            <a:r>
              <a:rPr lang="ko-KR" altLang="en-US" dirty="0"/>
              <a:t>클래스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DB4FAF-5826-A091-C450-C25DD2E35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066" y="1520312"/>
            <a:ext cx="8180317" cy="5337688"/>
          </a:xfrm>
        </p:spPr>
      </p:pic>
    </p:spTree>
    <p:extLst>
      <p:ext uri="{BB962C8B-B14F-4D97-AF65-F5344CB8AC3E}">
        <p14:creationId xmlns:p14="http://schemas.microsoft.com/office/powerpoint/2010/main" val="349320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프로그래밍언어응용</vt:lpstr>
      <vt:lpstr>문항21 Card2클래스</vt:lpstr>
      <vt:lpstr>문항21 CardPack2클래스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프로그래밍언어응용</dc:title>
  <dc:creator>EZENIC-166</dc:creator>
  <cp:lastModifiedBy>EZENIC-166</cp:lastModifiedBy>
  <cp:revision>3</cp:revision>
  <dcterms:created xsi:type="dcterms:W3CDTF">2023-07-03T09:07:30Z</dcterms:created>
  <dcterms:modified xsi:type="dcterms:W3CDTF">2023-07-03T09:17:58Z</dcterms:modified>
</cp:coreProperties>
</file>